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9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6" d="100"/>
          <a:sy n="86" d="100"/>
        </p:scale>
        <p:origin x="533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6B026-9877-460B-AF25-BC4CBD362F1A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0F259C-E25D-45B3-9D95-173E65BDA3AB}">
      <dgm:prSet/>
      <dgm:spPr/>
      <dgm:t>
        <a:bodyPr/>
        <a:lstStyle/>
        <a:p>
          <a:r>
            <a:rPr lang="en-IN"/>
            <a:t>Soumya Ranjan Moharana</a:t>
          </a:r>
          <a:endParaRPr lang="en-US"/>
        </a:p>
      </dgm:t>
    </dgm:pt>
    <dgm:pt modelId="{575F32E3-5693-47BA-BCAD-09CC7E830268}" type="parTrans" cxnId="{6A8597FE-16D3-40AD-8E82-D66457F5A05D}">
      <dgm:prSet/>
      <dgm:spPr/>
      <dgm:t>
        <a:bodyPr/>
        <a:lstStyle/>
        <a:p>
          <a:endParaRPr lang="en-US"/>
        </a:p>
      </dgm:t>
    </dgm:pt>
    <dgm:pt modelId="{118BBCFD-0326-4DD8-B47D-7E73248EE9FC}" type="sibTrans" cxnId="{6A8597FE-16D3-40AD-8E82-D66457F5A05D}">
      <dgm:prSet/>
      <dgm:spPr/>
      <dgm:t>
        <a:bodyPr/>
        <a:lstStyle/>
        <a:p>
          <a:endParaRPr lang="en-US"/>
        </a:p>
      </dgm:t>
    </dgm:pt>
    <dgm:pt modelId="{6E03EACA-0CA1-4507-83C3-F90CA87217F4}">
      <dgm:prSet/>
      <dgm:spPr/>
      <dgm:t>
        <a:bodyPr/>
        <a:lstStyle/>
        <a:p>
          <a:r>
            <a:rPr lang="en-IN"/>
            <a:t>R Gayathri</a:t>
          </a:r>
          <a:endParaRPr lang="en-US"/>
        </a:p>
      </dgm:t>
    </dgm:pt>
    <dgm:pt modelId="{C56C89BE-14EB-43BF-991B-E530ECB82A91}" type="parTrans" cxnId="{A1769B99-F259-406C-96A9-3CE9A84BC923}">
      <dgm:prSet/>
      <dgm:spPr/>
      <dgm:t>
        <a:bodyPr/>
        <a:lstStyle/>
        <a:p>
          <a:endParaRPr lang="en-US"/>
        </a:p>
      </dgm:t>
    </dgm:pt>
    <dgm:pt modelId="{34985763-28C5-48AE-AAA5-C4A8CDEDBBF4}" type="sibTrans" cxnId="{A1769B99-F259-406C-96A9-3CE9A84BC923}">
      <dgm:prSet/>
      <dgm:spPr/>
      <dgm:t>
        <a:bodyPr/>
        <a:lstStyle/>
        <a:p>
          <a:endParaRPr lang="en-US"/>
        </a:p>
      </dgm:t>
    </dgm:pt>
    <dgm:pt modelId="{0EE5B3C9-B7CC-443D-9BE9-DAD98E7CABC1}">
      <dgm:prSet/>
      <dgm:spPr/>
      <dgm:t>
        <a:bodyPr/>
        <a:lstStyle/>
        <a:p>
          <a:r>
            <a:rPr lang="en-IN"/>
            <a:t>Nivedita K</a:t>
          </a:r>
          <a:endParaRPr lang="en-US"/>
        </a:p>
      </dgm:t>
    </dgm:pt>
    <dgm:pt modelId="{69A4224D-1B79-44FE-B461-8BFDC174687A}" type="parTrans" cxnId="{0F892D7F-8563-416E-A4C7-422D30AFAA9D}">
      <dgm:prSet/>
      <dgm:spPr/>
      <dgm:t>
        <a:bodyPr/>
        <a:lstStyle/>
        <a:p>
          <a:endParaRPr lang="en-US"/>
        </a:p>
      </dgm:t>
    </dgm:pt>
    <dgm:pt modelId="{3A507183-6ABE-421A-9172-CD6725B7F987}" type="sibTrans" cxnId="{0F892D7F-8563-416E-A4C7-422D30AFAA9D}">
      <dgm:prSet/>
      <dgm:spPr/>
      <dgm:t>
        <a:bodyPr/>
        <a:lstStyle/>
        <a:p>
          <a:endParaRPr lang="en-US"/>
        </a:p>
      </dgm:t>
    </dgm:pt>
    <dgm:pt modelId="{A9D6B236-5326-4CA1-8802-750A4D488116}">
      <dgm:prSet/>
      <dgm:spPr/>
      <dgm:t>
        <a:bodyPr/>
        <a:lstStyle/>
        <a:p>
          <a:r>
            <a:rPr lang="en-IN"/>
            <a:t>Nuzhat Ghare</a:t>
          </a:r>
          <a:endParaRPr lang="en-US"/>
        </a:p>
      </dgm:t>
    </dgm:pt>
    <dgm:pt modelId="{BECD766F-6D78-491B-9015-0F57C9C60CFC}" type="parTrans" cxnId="{0B3B9356-2C79-4600-908B-50139F842892}">
      <dgm:prSet/>
      <dgm:spPr/>
      <dgm:t>
        <a:bodyPr/>
        <a:lstStyle/>
        <a:p>
          <a:endParaRPr lang="en-US"/>
        </a:p>
      </dgm:t>
    </dgm:pt>
    <dgm:pt modelId="{3CFAADFF-7856-4E8E-A6E4-AFEE8F284AF2}" type="sibTrans" cxnId="{0B3B9356-2C79-4600-908B-50139F842892}">
      <dgm:prSet/>
      <dgm:spPr/>
      <dgm:t>
        <a:bodyPr/>
        <a:lstStyle/>
        <a:p>
          <a:endParaRPr lang="en-US"/>
        </a:p>
      </dgm:t>
    </dgm:pt>
    <dgm:pt modelId="{5D3E1E2C-945D-4368-B0BF-9E66B7C14F89}">
      <dgm:prSet/>
      <dgm:spPr/>
      <dgm:t>
        <a:bodyPr/>
        <a:lstStyle/>
        <a:p>
          <a:r>
            <a:rPr lang="en-IN"/>
            <a:t>Anurag Gundapi</a:t>
          </a:r>
          <a:endParaRPr lang="en-US"/>
        </a:p>
      </dgm:t>
    </dgm:pt>
    <dgm:pt modelId="{843AC622-57EC-4640-AC5B-9A01A4B6D808}" type="parTrans" cxnId="{5EF7787F-C507-4AB9-9EE0-AD4492FDC662}">
      <dgm:prSet/>
      <dgm:spPr/>
      <dgm:t>
        <a:bodyPr/>
        <a:lstStyle/>
        <a:p>
          <a:endParaRPr lang="en-US"/>
        </a:p>
      </dgm:t>
    </dgm:pt>
    <dgm:pt modelId="{265678C5-8DE0-4144-9F5E-3B95F24CDFCC}" type="sibTrans" cxnId="{5EF7787F-C507-4AB9-9EE0-AD4492FDC662}">
      <dgm:prSet/>
      <dgm:spPr/>
      <dgm:t>
        <a:bodyPr/>
        <a:lstStyle/>
        <a:p>
          <a:endParaRPr lang="en-US"/>
        </a:p>
      </dgm:t>
    </dgm:pt>
    <dgm:pt modelId="{25CDA0FE-1B2B-4B51-A1F2-3282CC2E86AB}">
      <dgm:prSet/>
      <dgm:spPr/>
      <dgm:t>
        <a:bodyPr/>
        <a:lstStyle/>
        <a:p>
          <a:r>
            <a:rPr lang="en-IN"/>
            <a:t>Siddhartha satla</a:t>
          </a:r>
          <a:endParaRPr lang="en-US"/>
        </a:p>
      </dgm:t>
    </dgm:pt>
    <dgm:pt modelId="{7C78DD21-ADFC-4A89-B9B1-5ECEBE30D7CB}" type="parTrans" cxnId="{03B144F7-A977-4DAD-B6E3-EEB32F27CEAA}">
      <dgm:prSet/>
      <dgm:spPr/>
      <dgm:t>
        <a:bodyPr/>
        <a:lstStyle/>
        <a:p>
          <a:endParaRPr lang="en-US"/>
        </a:p>
      </dgm:t>
    </dgm:pt>
    <dgm:pt modelId="{300557D5-C500-4730-BC28-2C1FD6440C69}" type="sibTrans" cxnId="{03B144F7-A977-4DAD-B6E3-EEB32F27CEAA}">
      <dgm:prSet/>
      <dgm:spPr/>
      <dgm:t>
        <a:bodyPr/>
        <a:lstStyle/>
        <a:p>
          <a:endParaRPr lang="en-US"/>
        </a:p>
      </dgm:t>
    </dgm:pt>
    <dgm:pt modelId="{166AF820-0684-41FD-8559-5B2765F1B3BE}" type="pres">
      <dgm:prSet presAssocID="{67A6B026-9877-460B-AF25-BC4CBD362F1A}" presName="vert0" presStyleCnt="0">
        <dgm:presLayoutVars>
          <dgm:dir/>
          <dgm:animOne val="branch"/>
          <dgm:animLvl val="lvl"/>
        </dgm:presLayoutVars>
      </dgm:prSet>
      <dgm:spPr/>
    </dgm:pt>
    <dgm:pt modelId="{D3D53528-BE0B-40FA-9D00-42B4E86A19A8}" type="pres">
      <dgm:prSet presAssocID="{F60F259C-E25D-45B3-9D95-173E65BDA3AB}" presName="thickLine" presStyleLbl="alignNode1" presStyleIdx="0" presStyleCnt="6"/>
      <dgm:spPr/>
    </dgm:pt>
    <dgm:pt modelId="{B8C3FC24-765C-4B06-9C85-91A30A6DBF5E}" type="pres">
      <dgm:prSet presAssocID="{F60F259C-E25D-45B3-9D95-173E65BDA3AB}" presName="horz1" presStyleCnt="0"/>
      <dgm:spPr/>
    </dgm:pt>
    <dgm:pt modelId="{B660FB71-0CCE-4D25-BE9D-036646F99C99}" type="pres">
      <dgm:prSet presAssocID="{F60F259C-E25D-45B3-9D95-173E65BDA3AB}" presName="tx1" presStyleLbl="revTx" presStyleIdx="0" presStyleCnt="6"/>
      <dgm:spPr/>
    </dgm:pt>
    <dgm:pt modelId="{4A84736E-B90D-4405-9424-4FAD26A796F0}" type="pres">
      <dgm:prSet presAssocID="{F60F259C-E25D-45B3-9D95-173E65BDA3AB}" presName="vert1" presStyleCnt="0"/>
      <dgm:spPr/>
    </dgm:pt>
    <dgm:pt modelId="{F15099AD-B0F0-4503-8F99-95538C2F65BE}" type="pres">
      <dgm:prSet presAssocID="{6E03EACA-0CA1-4507-83C3-F90CA87217F4}" presName="thickLine" presStyleLbl="alignNode1" presStyleIdx="1" presStyleCnt="6"/>
      <dgm:spPr/>
    </dgm:pt>
    <dgm:pt modelId="{63AECE22-80B6-4F17-A198-00EAFBB78D35}" type="pres">
      <dgm:prSet presAssocID="{6E03EACA-0CA1-4507-83C3-F90CA87217F4}" presName="horz1" presStyleCnt="0"/>
      <dgm:spPr/>
    </dgm:pt>
    <dgm:pt modelId="{8D945520-BF25-4A5E-8BBD-5BC4FADB9273}" type="pres">
      <dgm:prSet presAssocID="{6E03EACA-0CA1-4507-83C3-F90CA87217F4}" presName="tx1" presStyleLbl="revTx" presStyleIdx="1" presStyleCnt="6"/>
      <dgm:spPr/>
    </dgm:pt>
    <dgm:pt modelId="{52BC9948-35CC-41E7-B5D5-C52E1785B03F}" type="pres">
      <dgm:prSet presAssocID="{6E03EACA-0CA1-4507-83C3-F90CA87217F4}" presName="vert1" presStyleCnt="0"/>
      <dgm:spPr/>
    </dgm:pt>
    <dgm:pt modelId="{80A662CA-7EBD-4651-9465-5A689D7C25C4}" type="pres">
      <dgm:prSet presAssocID="{0EE5B3C9-B7CC-443D-9BE9-DAD98E7CABC1}" presName="thickLine" presStyleLbl="alignNode1" presStyleIdx="2" presStyleCnt="6"/>
      <dgm:spPr/>
    </dgm:pt>
    <dgm:pt modelId="{B3FBA50A-D442-48E0-B48B-3B0CA044F957}" type="pres">
      <dgm:prSet presAssocID="{0EE5B3C9-B7CC-443D-9BE9-DAD98E7CABC1}" presName="horz1" presStyleCnt="0"/>
      <dgm:spPr/>
    </dgm:pt>
    <dgm:pt modelId="{B7EE8E03-E2DC-41F6-ACAC-D75215EB326B}" type="pres">
      <dgm:prSet presAssocID="{0EE5B3C9-B7CC-443D-9BE9-DAD98E7CABC1}" presName="tx1" presStyleLbl="revTx" presStyleIdx="2" presStyleCnt="6"/>
      <dgm:spPr/>
    </dgm:pt>
    <dgm:pt modelId="{EC2ACAD0-E09B-454B-808F-CC9D488BC7BF}" type="pres">
      <dgm:prSet presAssocID="{0EE5B3C9-B7CC-443D-9BE9-DAD98E7CABC1}" presName="vert1" presStyleCnt="0"/>
      <dgm:spPr/>
    </dgm:pt>
    <dgm:pt modelId="{49E10377-9861-40EF-98B3-7505F17ED1BC}" type="pres">
      <dgm:prSet presAssocID="{A9D6B236-5326-4CA1-8802-750A4D488116}" presName="thickLine" presStyleLbl="alignNode1" presStyleIdx="3" presStyleCnt="6"/>
      <dgm:spPr/>
    </dgm:pt>
    <dgm:pt modelId="{D4F9A4E1-F96F-4AD8-965E-563BA08C7E7B}" type="pres">
      <dgm:prSet presAssocID="{A9D6B236-5326-4CA1-8802-750A4D488116}" presName="horz1" presStyleCnt="0"/>
      <dgm:spPr/>
    </dgm:pt>
    <dgm:pt modelId="{4CFA2777-BD51-41DB-AA8D-F0A028384C1A}" type="pres">
      <dgm:prSet presAssocID="{A9D6B236-5326-4CA1-8802-750A4D488116}" presName="tx1" presStyleLbl="revTx" presStyleIdx="3" presStyleCnt="6"/>
      <dgm:spPr/>
    </dgm:pt>
    <dgm:pt modelId="{250AB832-DE23-430D-AC8C-9FFE63869E1F}" type="pres">
      <dgm:prSet presAssocID="{A9D6B236-5326-4CA1-8802-750A4D488116}" presName="vert1" presStyleCnt="0"/>
      <dgm:spPr/>
    </dgm:pt>
    <dgm:pt modelId="{1BA495C0-79D3-4653-9C50-A7E6207EEDF1}" type="pres">
      <dgm:prSet presAssocID="{5D3E1E2C-945D-4368-B0BF-9E66B7C14F89}" presName="thickLine" presStyleLbl="alignNode1" presStyleIdx="4" presStyleCnt="6"/>
      <dgm:spPr/>
    </dgm:pt>
    <dgm:pt modelId="{4617FCD3-47CD-4EB6-8CB2-40C35D0E574F}" type="pres">
      <dgm:prSet presAssocID="{5D3E1E2C-945D-4368-B0BF-9E66B7C14F89}" presName="horz1" presStyleCnt="0"/>
      <dgm:spPr/>
    </dgm:pt>
    <dgm:pt modelId="{160AEE64-632A-4177-85E9-78534A771CE1}" type="pres">
      <dgm:prSet presAssocID="{5D3E1E2C-945D-4368-B0BF-9E66B7C14F89}" presName="tx1" presStyleLbl="revTx" presStyleIdx="4" presStyleCnt="6"/>
      <dgm:spPr/>
    </dgm:pt>
    <dgm:pt modelId="{BD32D59E-3CB7-4FA0-978F-A3FEDE45030E}" type="pres">
      <dgm:prSet presAssocID="{5D3E1E2C-945D-4368-B0BF-9E66B7C14F89}" presName="vert1" presStyleCnt="0"/>
      <dgm:spPr/>
    </dgm:pt>
    <dgm:pt modelId="{AB9B9B61-E809-42EF-AFF1-17EB8016DF95}" type="pres">
      <dgm:prSet presAssocID="{25CDA0FE-1B2B-4B51-A1F2-3282CC2E86AB}" presName="thickLine" presStyleLbl="alignNode1" presStyleIdx="5" presStyleCnt="6"/>
      <dgm:spPr/>
    </dgm:pt>
    <dgm:pt modelId="{34775CAF-251C-4E83-ABEA-C5F6EEAC9935}" type="pres">
      <dgm:prSet presAssocID="{25CDA0FE-1B2B-4B51-A1F2-3282CC2E86AB}" presName="horz1" presStyleCnt="0"/>
      <dgm:spPr/>
    </dgm:pt>
    <dgm:pt modelId="{96962B22-92EA-4098-A67E-6E5ABE17F443}" type="pres">
      <dgm:prSet presAssocID="{25CDA0FE-1B2B-4B51-A1F2-3282CC2E86AB}" presName="tx1" presStyleLbl="revTx" presStyleIdx="5" presStyleCnt="6"/>
      <dgm:spPr/>
    </dgm:pt>
    <dgm:pt modelId="{F2692E17-C8D7-4702-939A-0B1255FE2094}" type="pres">
      <dgm:prSet presAssocID="{25CDA0FE-1B2B-4B51-A1F2-3282CC2E86AB}" presName="vert1" presStyleCnt="0"/>
      <dgm:spPr/>
    </dgm:pt>
  </dgm:ptLst>
  <dgm:cxnLst>
    <dgm:cxn modelId="{D877A574-7C68-4EA9-AE1B-F8FD38DB8D54}" type="presOf" srcId="{A9D6B236-5326-4CA1-8802-750A4D488116}" destId="{4CFA2777-BD51-41DB-AA8D-F0A028384C1A}" srcOrd="0" destOrd="0" presId="urn:microsoft.com/office/officeart/2008/layout/LinedList"/>
    <dgm:cxn modelId="{01410D56-9BC2-4875-BA80-A46142A5E095}" type="presOf" srcId="{6E03EACA-0CA1-4507-83C3-F90CA87217F4}" destId="{8D945520-BF25-4A5E-8BBD-5BC4FADB9273}" srcOrd="0" destOrd="0" presId="urn:microsoft.com/office/officeart/2008/layout/LinedList"/>
    <dgm:cxn modelId="{0B3B9356-2C79-4600-908B-50139F842892}" srcId="{67A6B026-9877-460B-AF25-BC4CBD362F1A}" destId="{A9D6B236-5326-4CA1-8802-750A4D488116}" srcOrd="3" destOrd="0" parTransId="{BECD766F-6D78-491B-9015-0F57C9C60CFC}" sibTransId="{3CFAADFF-7856-4E8E-A6E4-AFEE8F284AF2}"/>
    <dgm:cxn modelId="{0F892D7F-8563-416E-A4C7-422D30AFAA9D}" srcId="{67A6B026-9877-460B-AF25-BC4CBD362F1A}" destId="{0EE5B3C9-B7CC-443D-9BE9-DAD98E7CABC1}" srcOrd="2" destOrd="0" parTransId="{69A4224D-1B79-44FE-B461-8BFDC174687A}" sibTransId="{3A507183-6ABE-421A-9172-CD6725B7F987}"/>
    <dgm:cxn modelId="{5EF7787F-C507-4AB9-9EE0-AD4492FDC662}" srcId="{67A6B026-9877-460B-AF25-BC4CBD362F1A}" destId="{5D3E1E2C-945D-4368-B0BF-9E66B7C14F89}" srcOrd="4" destOrd="0" parTransId="{843AC622-57EC-4640-AC5B-9A01A4B6D808}" sibTransId="{265678C5-8DE0-4144-9F5E-3B95F24CDFCC}"/>
    <dgm:cxn modelId="{28DAB182-1C22-4C70-8AD0-9C761AE76C1B}" type="presOf" srcId="{5D3E1E2C-945D-4368-B0BF-9E66B7C14F89}" destId="{160AEE64-632A-4177-85E9-78534A771CE1}" srcOrd="0" destOrd="0" presId="urn:microsoft.com/office/officeart/2008/layout/LinedList"/>
    <dgm:cxn modelId="{A1769B99-F259-406C-96A9-3CE9A84BC923}" srcId="{67A6B026-9877-460B-AF25-BC4CBD362F1A}" destId="{6E03EACA-0CA1-4507-83C3-F90CA87217F4}" srcOrd="1" destOrd="0" parTransId="{C56C89BE-14EB-43BF-991B-E530ECB82A91}" sibTransId="{34985763-28C5-48AE-AAA5-C4A8CDEDBBF4}"/>
    <dgm:cxn modelId="{890835B0-530B-4C03-A797-7309951BA04C}" type="presOf" srcId="{25CDA0FE-1B2B-4B51-A1F2-3282CC2E86AB}" destId="{96962B22-92EA-4098-A67E-6E5ABE17F443}" srcOrd="0" destOrd="0" presId="urn:microsoft.com/office/officeart/2008/layout/LinedList"/>
    <dgm:cxn modelId="{D08BFBBC-87F1-4214-B9A5-F94FA1AF674F}" type="presOf" srcId="{F60F259C-E25D-45B3-9D95-173E65BDA3AB}" destId="{B660FB71-0CCE-4D25-BE9D-036646F99C99}" srcOrd="0" destOrd="0" presId="urn:microsoft.com/office/officeart/2008/layout/LinedList"/>
    <dgm:cxn modelId="{1DE03CC3-1181-4C0F-9537-A773F9EC9312}" type="presOf" srcId="{67A6B026-9877-460B-AF25-BC4CBD362F1A}" destId="{166AF820-0684-41FD-8559-5B2765F1B3BE}" srcOrd="0" destOrd="0" presId="urn:microsoft.com/office/officeart/2008/layout/LinedList"/>
    <dgm:cxn modelId="{0D55C8DD-69DF-4D73-9491-4C5D803A79FD}" type="presOf" srcId="{0EE5B3C9-B7CC-443D-9BE9-DAD98E7CABC1}" destId="{B7EE8E03-E2DC-41F6-ACAC-D75215EB326B}" srcOrd="0" destOrd="0" presId="urn:microsoft.com/office/officeart/2008/layout/LinedList"/>
    <dgm:cxn modelId="{03B144F7-A977-4DAD-B6E3-EEB32F27CEAA}" srcId="{67A6B026-9877-460B-AF25-BC4CBD362F1A}" destId="{25CDA0FE-1B2B-4B51-A1F2-3282CC2E86AB}" srcOrd="5" destOrd="0" parTransId="{7C78DD21-ADFC-4A89-B9B1-5ECEBE30D7CB}" sibTransId="{300557D5-C500-4730-BC28-2C1FD6440C69}"/>
    <dgm:cxn modelId="{6A8597FE-16D3-40AD-8E82-D66457F5A05D}" srcId="{67A6B026-9877-460B-AF25-BC4CBD362F1A}" destId="{F60F259C-E25D-45B3-9D95-173E65BDA3AB}" srcOrd="0" destOrd="0" parTransId="{575F32E3-5693-47BA-BCAD-09CC7E830268}" sibTransId="{118BBCFD-0326-4DD8-B47D-7E73248EE9FC}"/>
    <dgm:cxn modelId="{C29FA931-3051-45A2-ACF3-1EEF53DD1611}" type="presParOf" srcId="{166AF820-0684-41FD-8559-5B2765F1B3BE}" destId="{D3D53528-BE0B-40FA-9D00-42B4E86A19A8}" srcOrd="0" destOrd="0" presId="urn:microsoft.com/office/officeart/2008/layout/LinedList"/>
    <dgm:cxn modelId="{74388448-A79C-4F5C-847E-16D7EABA071C}" type="presParOf" srcId="{166AF820-0684-41FD-8559-5B2765F1B3BE}" destId="{B8C3FC24-765C-4B06-9C85-91A30A6DBF5E}" srcOrd="1" destOrd="0" presId="urn:microsoft.com/office/officeart/2008/layout/LinedList"/>
    <dgm:cxn modelId="{948F7526-A084-4076-8DE4-67F3AA16507B}" type="presParOf" srcId="{B8C3FC24-765C-4B06-9C85-91A30A6DBF5E}" destId="{B660FB71-0CCE-4D25-BE9D-036646F99C99}" srcOrd="0" destOrd="0" presId="urn:microsoft.com/office/officeart/2008/layout/LinedList"/>
    <dgm:cxn modelId="{9729E188-25E8-4655-B257-0BFEEF456F29}" type="presParOf" srcId="{B8C3FC24-765C-4B06-9C85-91A30A6DBF5E}" destId="{4A84736E-B90D-4405-9424-4FAD26A796F0}" srcOrd="1" destOrd="0" presId="urn:microsoft.com/office/officeart/2008/layout/LinedList"/>
    <dgm:cxn modelId="{4B9BE9EE-5D68-4BED-AB59-CDD210366B08}" type="presParOf" srcId="{166AF820-0684-41FD-8559-5B2765F1B3BE}" destId="{F15099AD-B0F0-4503-8F99-95538C2F65BE}" srcOrd="2" destOrd="0" presId="urn:microsoft.com/office/officeart/2008/layout/LinedList"/>
    <dgm:cxn modelId="{0C57115C-A86B-406A-8635-BD9A0B3B1C04}" type="presParOf" srcId="{166AF820-0684-41FD-8559-5B2765F1B3BE}" destId="{63AECE22-80B6-4F17-A198-00EAFBB78D35}" srcOrd="3" destOrd="0" presId="urn:microsoft.com/office/officeart/2008/layout/LinedList"/>
    <dgm:cxn modelId="{A2A332E2-0B4F-4B63-B12B-8FDF751A2061}" type="presParOf" srcId="{63AECE22-80B6-4F17-A198-00EAFBB78D35}" destId="{8D945520-BF25-4A5E-8BBD-5BC4FADB9273}" srcOrd="0" destOrd="0" presId="urn:microsoft.com/office/officeart/2008/layout/LinedList"/>
    <dgm:cxn modelId="{C711FADA-946D-4487-8F98-BD97F89D74F6}" type="presParOf" srcId="{63AECE22-80B6-4F17-A198-00EAFBB78D35}" destId="{52BC9948-35CC-41E7-B5D5-C52E1785B03F}" srcOrd="1" destOrd="0" presId="urn:microsoft.com/office/officeart/2008/layout/LinedList"/>
    <dgm:cxn modelId="{9F87E8F7-6CDF-4006-84CB-171B2020CF40}" type="presParOf" srcId="{166AF820-0684-41FD-8559-5B2765F1B3BE}" destId="{80A662CA-7EBD-4651-9465-5A689D7C25C4}" srcOrd="4" destOrd="0" presId="urn:microsoft.com/office/officeart/2008/layout/LinedList"/>
    <dgm:cxn modelId="{32A832A6-9F9D-4296-8637-9EC9A70EA33B}" type="presParOf" srcId="{166AF820-0684-41FD-8559-5B2765F1B3BE}" destId="{B3FBA50A-D442-48E0-B48B-3B0CA044F957}" srcOrd="5" destOrd="0" presId="urn:microsoft.com/office/officeart/2008/layout/LinedList"/>
    <dgm:cxn modelId="{4F4135C2-DD2F-4B06-BFAB-9DC9FD84E6A2}" type="presParOf" srcId="{B3FBA50A-D442-48E0-B48B-3B0CA044F957}" destId="{B7EE8E03-E2DC-41F6-ACAC-D75215EB326B}" srcOrd="0" destOrd="0" presId="urn:microsoft.com/office/officeart/2008/layout/LinedList"/>
    <dgm:cxn modelId="{DD10E813-2857-4003-8EA0-A93788FE1F84}" type="presParOf" srcId="{B3FBA50A-D442-48E0-B48B-3B0CA044F957}" destId="{EC2ACAD0-E09B-454B-808F-CC9D488BC7BF}" srcOrd="1" destOrd="0" presId="urn:microsoft.com/office/officeart/2008/layout/LinedList"/>
    <dgm:cxn modelId="{107189A9-DAC1-49A7-9537-B87FEF9A5B8C}" type="presParOf" srcId="{166AF820-0684-41FD-8559-5B2765F1B3BE}" destId="{49E10377-9861-40EF-98B3-7505F17ED1BC}" srcOrd="6" destOrd="0" presId="urn:microsoft.com/office/officeart/2008/layout/LinedList"/>
    <dgm:cxn modelId="{C2F0CEB4-8555-43CB-8F33-568564223B5E}" type="presParOf" srcId="{166AF820-0684-41FD-8559-5B2765F1B3BE}" destId="{D4F9A4E1-F96F-4AD8-965E-563BA08C7E7B}" srcOrd="7" destOrd="0" presId="urn:microsoft.com/office/officeart/2008/layout/LinedList"/>
    <dgm:cxn modelId="{293A280C-4C32-428C-B280-7E4639C0DA47}" type="presParOf" srcId="{D4F9A4E1-F96F-4AD8-965E-563BA08C7E7B}" destId="{4CFA2777-BD51-41DB-AA8D-F0A028384C1A}" srcOrd="0" destOrd="0" presId="urn:microsoft.com/office/officeart/2008/layout/LinedList"/>
    <dgm:cxn modelId="{7B883278-C785-4B43-9817-FE74A3BFE203}" type="presParOf" srcId="{D4F9A4E1-F96F-4AD8-965E-563BA08C7E7B}" destId="{250AB832-DE23-430D-AC8C-9FFE63869E1F}" srcOrd="1" destOrd="0" presId="urn:microsoft.com/office/officeart/2008/layout/LinedList"/>
    <dgm:cxn modelId="{F8AC7BC4-B625-4FF2-95EF-1DE1DCCDB784}" type="presParOf" srcId="{166AF820-0684-41FD-8559-5B2765F1B3BE}" destId="{1BA495C0-79D3-4653-9C50-A7E6207EEDF1}" srcOrd="8" destOrd="0" presId="urn:microsoft.com/office/officeart/2008/layout/LinedList"/>
    <dgm:cxn modelId="{25782352-61C5-42AC-B54C-4D4CCE9C9C01}" type="presParOf" srcId="{166AF820-0684-41FD-8559-5B2765F1B3BE}" destId="{4617FCD3-47CD-4EB6-8CB2-40C35D0E574F}" srcOrd="9" destOrd="0" presId="urn:microsoft.com/office/officeart/2008/layout/LinedList"/>
    <dgm:cxn modelId="{F307DE7E-C678-4005-857B-94462002C215}" type="presParOf" srcId="{4617FCD3-47CD-4EB6-8CB2-40C35D0E574F}" destId="{160AEE64-632A-4177-85E9-78534A771CE1}" srcOrd="0" destOrd="0" presId="urn:microsoft.com/office/officeart/2008/layout/LinedList"/>
    <dgm:cxn modelId="{0D2FF6DA-FE56-46A0-A012-1D5EF20772B2}" type="presParOf" srcId="{4617FCD3-47CD-4EB6-8CB2-40C35D0E574F}" destId="{BD32D59E-3CB7-4FA0-978F-A3FEDE45030E}" srcOrd="1" destOrd="0" presId="urn:microsoft.com/office/officeart/2008/layout/LinedList"/>
    <dgm:cxn modelId="{16852CD9-DABF-4480-8BAA-C3134B42CF93}" type="presParOf" srcId="{166AF820-0684-41FD-8559-5B2765F1B3BE}" destId="{AB9B9B61-E809-42EF-AFF1-17EB8016DF95}" srcOrd="10" destOrd="0" presId="urn:microsoft.com/office/officeart/2008/layout/LinedList"/>
    <dgm:cxn modelId="{702F53F7-7093-46B4-B0A0-3A75C3EE0287}" type="presParOf" srcId="{166AF820-0684-41FD-8559-5B2765F1B3BE}" destId="{34775CAF-251C-4E83-ABEA-C5F6EEAC9935}" srcOrd="11" destOrd="0" presId="urn:microsoft.com/office/officeart/2008/layout/LinedList"/>
    <dgm:cxn modelId="{B686D405-84AD-4A09-96C9-AC5F57725821}" type="presParOf" srcId="{34775CAF-251C-4E83-ABEA-C5F6EEAC9935}" destId="{96962B22-92EA-4098-A67E-6E5ABE17F443}" srcOrd="0" destOrd="0" presId="urn:microsoft.com/office/officeart/2008/layout/LinedList"/>
    <dgm:cxn modelId="{DC7C76C6-3DBB-461B-8401-F098DBD3CDDC}" type="presParOf" srcId="{34775CAF-251C-4E83-ABEA-C5F6EEAC9935}" destId="{F2692E17-C8D7-4702-939A-0B1255FE20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BCAFF2-E757-45A1-89F1-1CD80D4FCB2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523A455-7AF2-42F8-BBE8-DFE556AD2CAC}">
      <dgm:prSet/>
      <dgm:spPr/>
      <dgm:t>
        <a:bodyPr/>
        <a:lstStyle/>
        <a:p>
          <a:r>
            <a:rPr lang="en-US"/>
            <a:t>To group countries based on key development and economic indicators</a:t>
          </a:r>
        </a:p>
      </dgm:t>
    </dgm:pt>
    <dgm:pt modelId="{DC17AC18-F0D4-472E-B2CB-F3336A78281C}" type="parTrans" cxnId="{3BCA5181-2F6A-488C-A0D6-1376D9F8556B}">
      <dgm:prSet/>
      <dgm:spPr/>
      <dgm:t>
        <a:bodyPr/>
        <a:lstStyle/>
        <a:p>
          <a:endParaRPr lang="en-US"/>
        </a:p>
      </dgm:t>
    </dgm:pt>
    <dgm:pt modelId="{60DAFA00-C9A2-4713-8B23-6ECC4878BC45}" type="sibTrans" cxnId="{3BCA5181-2F6A-488C-A0D6-1376D9F8556B}">
      <dgm:prSet/>
      <dgm:spPr/>
      <dgm:t>
        <a:bodyPr/>
        <a:lstStyle/>
        <a:p>
          <a:endParaRPr lang="en-US"/>
        </a:p>
      </dgm:t>
    </dgm:pt>
    <dgm:pt modelId="{133F1813-9E5D-4628-BCEB-B01DB16D28C4}">
      <dgm:prSet/>
      <dgm:spPr/>
      <dgm:t>
        <a:bodyPr/>
        <a:lstStyle/>
        <a:p>
          <a:r>
            <a:rPr lang="en-US"/>
            <a:t>Apply clustering techniques (KMeans, Hierarchical, DBSCAN)</a:t>
          </a:r>
        </a:p>
      </dgm:t>
    </dgm:pt>
    <dgm:pt modelId="{A32D08F8-B973-41EE-8A52-BA14577B86B2}" type="parTrans" cxnId="{E94B5AC1-6ED5-40AB-B5F4-A41388F35A0E}">
      <dgm:prSet/>
      <dgm:spPr/>
      <dgm:t>
        <a:bodyPr/>
        <a:lstStyle/>
        <a:p>
          <a:endParaRPr lang="en-US"/>
        </a:p>
      </dgm:t>
    </dgm:pt>
    <dgm:pt modelId="{4FD4C117-2C4B-4F7C-8D62-12106739129E}" type="sibTrans" cxnId="{E94B5AC1-6ED5-40AB-B5F4-A41388F35A0E}">
      <dgm:prSet/>
      <dgm:spPr/>
      <dgm:t>
        <a:bodyPr/>
        <a:lstStyle/>
        <a:p>
          <a:endParaRPr lang="en-US"/>
        </a:p>
      </dgm:t>
    </dgm:pt>
    <dgm:pt modelId="{4C4A37BF-BB5F-4B5E-B251-4C346B532848}">
      <dgm:prSet/>
      <dgm:spPr/>
      <dgm:t>
        <a:bodyPr/>
        <a:lstStyle/>
        <a:p>
          <a:r>
            <a:rPr lang="en-US"/>
            <a:t>Compare performance and interpret cluster profiles</a:t>
          </a:r>
        </a:p>
      </dgm:t>
    </dgm:pt>
    <dgm:pt modelId="{640E914A-F2FE-4448-8DBE-12B7B5F2DC80}" type="parTrans" cxnId="{FA724BAB-8FEF-4E92-AE8E-78F3A134B38B}">
      <dgm:prSet/>
      <dgm:spPr/>
      <dgm:t>
        <a:bodyPr/>
        <a:lstStyle/>
        <a:p>
          <a:endParaRPr lang="en-US"/>
        </a:p>
      </dgm:t>
    </dgm:pt>
    <dgm:pt modelId="{4ADF4385-612C-4E22-BEE8-D8E2C7D615C5}" type="sibTrans" cxnId="{FA724BAB-8FEF-4E92-AE8E-78F3A134B38B}">
      <dgm:prSet/>
      <dgm:spPr/>
      <dgm:t>
        <a:bodyPr/>
        <a:lstStyle/>
        <a:p>
          <a:endParaRPr lang="en-US"/>
        </a:p>
      </dgm:t>
    </dgm:pt>
    <dgm:pt modelId="{E8535D38-8B93-43B2-AF5A-DF46CA62BE5F}">
      <dgm:prSet/>
      <dgm:spPr/>
      <dgm:t>
        <a:bodyPr/>
        <a:lstStyle/>
        <a:p>
          <a:r>
            <a:rPr lang="en-US" dirty="0"/>
            <a:t>Understand differences between developed, developing, and emerging nations</a:t>
          </a:r>
        </a:p>
      </dgm:t>
    </dgm:pt>
    <dgm:pt modelId="{BCA56395-C192-4D5D-BFBD-C74DC34559D1}" type="parTrans" cxnId="{2ECF8D93-5508-4307-B469-5F92C7C3C851}">
      <dgm:prSet/>
      <dgm:spPr/>
      <dgm:t>
        <a:bodyPr/>
        <a:lstStyle/>
        <a:p>
          <a:endParaRPr lang="en-US"/>
        </a:p>
      </dgm:t>
    </dgm:pt>
    <dgm:pt modelId="{3B8BE408-15E4-4774-9910-052E9F9281F5}" type="sibTrans" cxnId="{2ECF8D93-5508-4307-B469-5F92C7C3C851}">
      <dgm:prSet/>
      <dgm:spPr/>
      <dgm:t>
        <a:bodyPr/>
        <a:lstStyle/>
        <a:p>
          <a:endParaRPr lang="en-US"/>
        </a:p>
      </dgm:t>
    </dgm:pt>
    <dgm:pt modelId="{719725A3-7CF2-4A0A-B2C9-09C2E1EEA5A9}" type="pres">
      <dgm:prSet presAssocID="{01BCAFF2-E757-45A1-89F1-1CD80D4FCB2F}" presName="vert0" presStyleCnt="0">
        <dgm:presLayoutVars>
          <dgm:dir/>
          <dgm:animOne val="branch"/>
          <dgm:animLvl val="lvl"/>
        </dgm:presLayoutVars>
      </dgm:prSet>
      <dgm:spPr/>
    </dgm:pt>
    <dgm:pt modelId="{9F80DA07-708A-4601-9D94-CF157915759A}" type="pres">
      <dgm:prSet presAssocID="{4523A455-7AF2-42F8-BBE8-DFE556AD2CAC}" presName="thickLine" presStyleLbl="alignNode1" presStyleIdx="0" presStyleCnt="4"/>
      <dgm:spPr/>
    </dgm:pt>
    <dgm:pt modelId="{9DD8AA83-607A-4C97-B845-156C756F870D}" type="pres">
      <dgm:prSet presAssocID="{4523A455-7AF2-42F8-BBE8-DFE556AD2CAC}" presName="horz1" presStyleCnt="0"/>
      <dgm:spPr/>
    </dgm:pt>
    <dgm:pt modelId="{250C47BA-AEFF-475A-B5E8-29D6635FB76B}" type="pres">
      <dgm:prSet presAssocID="{4523A455-7AF2-42F8-BBE8-DFE556AD2CAC}" presName="tx1" presStyleLbl="revTx" presStyleIdx="0" presStyleCnt="4"/>
      <dgm:spPr/>
    </dgm:pt>
    <dgm:pt modelId="{2710FB3B-37A0-400D-8D3F-5E4AF2127E7C}" type="pres">
      <dgm:prSet presAssocID="{4523A455-7AF2-42F8-BBE8-DFE556AD2CAC}" presName="vert1" presStyleCnt="0"/>
      <dgm:spPr/>
    </dgm:pt>
    <dgm:pt modelId="{156842E2-69AB-4FDA-ACE5-F4FC6D02FC07}" type="pres">
      <dgm:prSet presAssocID="{133F1813-9E5D-4628-BCEB-B01DB16D28C4}" presName="thickLine" presStyleLbl="alignNode1" presStyleIdx="1" presStyleCnt="4"/>
      <dgm:spPr/>
    </dgm:pt>
    <dgm:pt modelId="{20FFDB6E-0A9B-47E8-BD20-A5AB31385F8E}" type="pres">
      <dgm:prSet presAssocID="{133F1813-9E5D-4628-BCEB-B01DB16D28C4}" presName="horz1" presStyleCnt="0"/>
      <dgm:spPr/>
    </dgm:pt>
    <dgm:pt modelId="{70CFFF9C-961D-4A46-A900-A97BA1BBC790}" type="pres">
      <dgm:prSet presAssocID="{133F1813-9E5D-4628-BCEB-B01DB16D28C4}" presName="tx1" presStyleLbl="revTx" presStyleIdx="1" presStyleCnt="4"/>
      <dgm:spPr/>
    </dgm:pt>
    <dgm:pt modelId="{9CB4F30A-E325-47A1-9422-04ACD80F77E9}" type="pres">
      <dgm:prSet presAssocID="{133F1813-9E5D-4628-BCEB-B01DB16D28C4}" presName="vert1" presStyleCnt="0"/>
      <dgm:spPr/>
    </dgm:pt>
    <dgm:pt modelId="{00F22EAF-7D0A-42D7-B9CE-A051D2F727E7}" type="pres">
      <dgm:prSet presAssocID="{4C4A37BF-BB5F-4B5E-B251-4C346B532848}" presName="thickLine" presStyleLbl="alignNode1" presStyleIdx="2" presStyleCnt="4"/>
      <dgm:spPr/>
    </dgm:pt>
    <dgm:pt modelId="{44BCACD6-D848-498F-90E6-ACC8A1C8E836}" type="pres">
      <dgm:prSet presAssocID="{4C4A37BF-BB5F-4B5E-B251-4C346B532848}" presName="horz1" presStyleCnt="0"/>
      <dgm:spPr/>
    </dgm:pt>
    <dgm:pt modelId="{3FF8E0C0-4A19-40BE-B295-74BFBFD29251}" type="pres">
      <dgm:prSet presAssocID="{4C4A37BF-BB5F-4B5E-B251-4C346B532848}" presName="tx1" presStyleLbl="revTx" presStyleIdx="2" presStyleCnt="4"/>
      <dgm:spPr/>
    </dgm:pt>
    <dgm:pt modelId="{73B50AAE-D671-4FF9-9AEA-F801422B7877}" type="pres">
      <dgm:prSet presAssocID="{4C4A37BF-BB5F-4B5E-B251-4C346B532848}" presName="vert1" presStyleCnt="0"/>
      <dgm:spPr/>
    </dgm:pt>
    <dgm:pt modelId="{84A13AAC-4B3B-4CF2-BF48-9D85E4E72F39}" type="pres">
      <dgm:prSet presAssocID="{E8535D38-8B93-43B2-AF5A-DF46CA62BE5F}" presName="thickLine" presStyleLbl="alignNode1" presStyleIdx="3" presStyleCnt="4"/>
      <dgm:spPr/>
    </dgm:pt>
    <dgm:pt modelId="{CFE4383D-0C70-4C11-8BD6-D1D3B80D0478}" type="pres">
      <dgm:prSet presAssocID="{E8535D38-8B93-43B2-AF5A-DF46CA62BE5F}" presName="horz1" presStyleCnt="0"/>
      <dgm:spPr/>
    </dgm:pt>
    <dgm:pt modelId="{C8371D4A-8C58-4042-A318-ADDF9F7EDC23}" type="pres">
      <dgm:prSet presAssocID="{E8535D38-8B93-43B2-AF5A-DF46CA62BE5F}" presName="tx1" presStyleLbl="revTx" presStyleIdx="3" presStyleCnt="4"/>
      <dgm:spPr/>
    </dgm:pt>
    <dgm:pt modelId="{829D5F83-741C-49AE-85A0-6DEFCBA89F94}" type="pres">
      <dgm:prSet presAssocID="{E8535D38-8B93-43B2-AF5A-DF46CA62BE5F}" presName="vert1" presStyleCnt="0"/>
      <dgm:spPr/>
    </dgm:pt>
  </dgm:ptLst>
  <dgm:cxnLst>
    <dgm:cxn modelId="{7EDEFA12-22F6-430A-BE3A-87E90F7E1D26}" type="presOf" srcId="{E8535D38-8B93-43B2-AF5A-DF46CA62BE5F}" destId="{C8371D4A-8C58-4042-A318-ADDF9F7EDC23}" srcOrd="0" destOrd="0" presId="urn:microsoft.com/office/officeart/2008/layout/LinedList"/>
    <dgm:cxn modelId="{11477B34-C537-42A1-A7B6-492CFC673186}" type="presOf" srcId="{4C4A37BF-BB5F-4B5E-B251-4C346B532848}" destId="{3FF8E0C0-4A19-40BE-B295-74BFBFD29251}" srcOrd="0" destOrd="0" presId="urn:microsoft.com/office/officeart/2008/layout/LinedList"/>
    <dgm:cxn modelId="{3BCA5181-2F6A-488C-A0D6-1376D9F8556B}" srcId="{01BCAFF2-E757-45A1-89F1-1CD80D4FCB2F}" destId="{4523A455-7AF2-42F8-BBE8-DFE556AD2CAC}" srcOrd="0" destOrd="0" parTransId="{DC17AC18-F0D4-472E-B2CB-F3336A78281C}" sibTransId="{60DAFA00-C9A2-4713-8B23-6ECC4878BC45}"/>
    <dgm:cxn modelId="{2ECF8D93-5508-4307-B469-5F92C7C3C851}" srcId="{01BCAFF2-E757-45A1-89F1-1CD80D4FCB2F}" destId="{E8535D38-8B93-43B2-AF5A-DF46CA62BE5F}" srcOrd="3" destOrd="0" parTransId="{BCA56395-C192-4D5D-BFBD-C74DC34559D1}" sibTransId="{3B8BE408-15E4-4774-9910-052E9F9281F5}"/>
    <dgm:cxn modelId="{109B349C-399A-4D7D-9B78-87A657B8A27A}" type="presOf" srcId="{4523A455-7AF2-42F8-BBE8-DFE556AD2CAC}" destId="{250C47BA-AEFF-475A-B5E8-29D6635FB76B}" srcOrd="0" destOrd="0" presId="urn:microsoft.com/office/officeart/2008/layout/LinedList"/>
    <dgm:cxn modelId="{FA724BAB-8FEF-4E92-AE8E-78F3A134B38B}" srcId="{01BCAFF2-E757-45A1-89F1-1CD80D4FCB2F}" destId="{4C4A37BF-BB5F-4B5E-B251-4C346B532848}" srcOrd="2" destOrd="0" parTransId="{640E914A-F2FE-4448-8DBE-12B7B5F2DC80}" sibTransId="{4ADF4385-612C-4E22-BEE8-D8E2C7D615C5}"/>
    <dgm:cxn modelId="{3905C4B1-5232-42CF-85FF-0280C6861E59}" type="presOf" srcId="{01BCAFF2-E757-45A1-89F1-1CD80D4FCB2F}" destId="{719725A3-7CF2-4A0A-B2C9-09C2E1EEA5A9}" srcOrd="0" destOrd="0" presId="urn:microsoft.com/office/officeart/2008/layout/LinedList"/>
    <dgm:cxn modelId="{E94B5AC1-6ED5-40AB-B5F4-A41388F35A0E}" srcId="{01BCAFF2-E757-45A1-89F1-1CD80D4FCB2F}" destId="{133F1813-9E5D-4628-BCEB-B01DB16D28C4}" srcOrd="1" destOrd="0" parTransId="{A32D08F8-B973-41EE-8A52-BA14577B86B2}" sibTransId="{4FD4C117-2C4B-4F7C-8D62-12106739129E}"/>
    <dgm:cxn modelId="{E39455C8-61FB-4879-9847-5DD5D0C3A84F}" type="presOf" srcId="{133F1813-9E5D-4628-BCEB-B01DB16D28C4}" destId="{70CFFF9C-961D-4A46-A900-A97BA1BBC790}" srcOrd="0" destOrd="0" presId="urn:microsoft.com/office/officeart/2008/layout/LinedList"/>
    <dgm:cxn modelId="{116B7067-FF1C-4171-BB75-C489E52E3B31}" type="presParOf" srcId="{719725A3-7CF2-4A0A-B2C9-09C2E1EEA5A9}" destId="{9F80DA07-708A-4601-9D94-CF157915759A}" srcOrd="0" destOrd="0" presId="urn:microsoft.com/office/officeart/2008/layout/LinedList"/>
    <dgm:cxn modelId="{6B42F387-6349-4C0B-BD07-F4883B5672DD}" type="presParOf" srcId="{719725A3-7CF2-4A0A-B2C9-09C2E1EEA5A9}" destId="{9DD8AA83-607A-4C97-B845-156C756F870D}" srcOrd="1" destOrd="0" presId="urn:microsoft.com/office/officeart/2008/layout/LinedList"/>
    <dgm:cxn modelId="{858DE113-1EBA-47D5-AB65-4AF81A512944}" type="presParOf" srcId="{9DD8AA83-607A-4C97-B845-156C756F870D}" destId="{250C47BA-AEFF-475A-B5E8-29D6635FB76B}" srcOrd="0" destOrd="0" presId="urn:microsoft.com/office/officeart/2008/layout/LinedList"/>
    <dgm:cxn modelId="{9A6D7843-7E3B-4FF0-8236-E1B03C9BCE12}" type="presParOf" srcId="{9DD8AA83-607A-4C97-B845-156C756F870D}" destId="{2710FB3B-37A0-400D-8D3F-5E4AF2127E7C}" srcOrd="1" destOrd="0" presId="urn:microsoft.com/office/officeart/2008/layout/LinedList"/>
    <dgm:cxn modelId="{EB0804D5-F344-4A56-A0D3-02886D52089F}" type="presParOf" srcId="{719725A3-7CF2-4A0A-B2C9-09C2E1EEA5A9}" destId="{156842E2-69AB-4FDA-ACE5-F4FC6D02FC07}" srcOrd="2" destOrd="0" presId="urn:microsoft.com/office/officeart/2008/layout/LinedList"/>
    <dgm:cxn modelId="{B578B0F9-5BB6-4034-A2DA-986D762FDF8E}" type="presParOf" srcId="{719725A3-7CF2-4A0A-B2C9-09C2E1EEA5A9}" destId="{20FFDB6E-0A9B-47E8-BD20-A5AB31385F8E}" srcOrd="3" destOrd="0" presId="urn:microsoft.com/office/officeart/2008/layout/LinedList"/>
    <dgm:cxn modelId="{1F98A8D2-7567-4E1C-BF61-C257DEBBFC69}" type="presParOf" srcId="{20FFDB6E-0A9B-47E8-BD20-A5AB31385F8E}" destId="{70CFFF9C-961D-4A46-A900-A97BA1BBC790}" srcOrd="0" destOrd="0" presId="urn:microsoft.com/office/officeart/2008/layout/LinedList"/>
    <dgm:cxn modelId="{390C706E-2DF1-4877-9EB6-6D9698C58E7B}" type="presParOf" srcId="{20FFDB6E-0A9B-47E8-BD20-A5AB31385F8E}" destId="{9CB4F30A-E325-47A1-9422-04ACD80F77E9}" srcOrd="1" destOrd="0" presId="urn:microsoft.com/office/officeart/2008/layout/LinedList"/>
    <dgm:cxn modelId="{546D6DF6-0D67-4CBA-92FB-C6DD8FC3703B}" type="presParOf" srcId="{719725A3-7CF2-4A0A-B2C9-09C2E1EEA5A9}" destId="{00F22EAF-7D0A-42D7-B9CE-A051D2F727E7}" srcOrd="4" destOrd="0" presId="urn:microsoft.com/office/officeart/2008/layout/LinedList"/>
    <dgm:cxn modelId="{D63E1B30-984E-47FD-9C8B-0F2E9FB1809B}" type="presParOf" srcId="{719725A3-7CF2-4A0A-B2C9-09C2E1EEA5A9}" destId="{44BCACD6-D848-498F-90E6-ACC8A1C8E836}" srcOrd="5" destOrd="0" presId="urn:microsoft.com/office/officeart/2008/layout/LinedList"/>
    <dgm:cxn modelId="{934E3DE0-8399-422D-884E-B7DA6E78491C}" type="presParOf" srcId="{44BCACD6-D848-498F-90E6-ACC8A1C8E836}" destId="{3FF8E0C0-4A19-40BE-B295-74BFBFD29251}" srcOrd="0" destOrd="0" presId="urn:microsoft.com/office/officeart/2008/layout/LinedList"/>
    <dgm:cxn modelId="{5F86995A-98ED-4F04-90F9-2163D75722EF}" type="presParOf" srcId="{44BCACD6-D848-498F-90E6-ACC8A1C8E836}" destId="{73B50AAE-D671-4FF9-9AEA-F801422B7877}" srcOrd="1" destOrd="0" presId="urn:microsoft.com/office/officeart/2008/layout/LinedList"/>
    <dgm:cxn modelId="{78FCB4D3-8065-4B2A-B5B0-4F203FCE977A}" type="presParOf" srcId="{719725A3-7CF2-4A0A-B2C9-09C2E1EEA5A9}" destId="{84A13AAC-4B3B-4CF2-BF48-9D85E4E72F39}" srcOrd="6" destOrd="0" presId="urn:microsoft.com/office/officeart/2008/layout/LinedList"/>
    <dgm:cxn modelId="{8AE917B2-D063-4FF2-84EE-62FC8B49F6EC}" type="presParOf" srcId="{719725A3-7CF2-4A0A-B2C9-09C2E1EEA5A9}" destId="{CFE4383D-0C70-4C11-8BD6-D1D3B80D0478}" srcOrd="7" destOrd="0" presId="urn:microsoft.com/office/officeart/2008/layout/LinedList"/>
    <dgm:cxn modelId="{EDC46F49-4178-4BA3-A249-C392F063F121}" type="presParOf" srcId="{CFE4383D-0C70-4C11-8BD6-D1D3B80D0478}" destId="{C8371D4A-8C58-4042-A318-ADDF9F7EDC23}" srcOrd="0" destOrd="0" presId="urn:microsoft.com/office/officeart/2008/layout/LinedList"/>
    <dgm:cxn modelId="{03BFBFCC-28EB-434A-94B7-0DF0EEBF94ED}" type="presParOf" srcId="{CFE4383D-0C70-4C11-8BD6-D1D3B80D0478}" destId="{829D5F83-741C-49AE-85A0-6DEFCBA89F9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0C6977-4C2B-4211-874C-63C163122304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81F0E53-5349-4A0A-B373-6538D87B5851}">
      <dgm:prSet/>
      <dgm:spPr/>
      <dgm:t>
        <a:bodyPr/>
        <a:lstStyle/>
        <a:p>
          <a:r>
            <a:rPr lang="en-US"/>
            <a:t>Dataset: World_development_measurement</a:t>
          </a:r>
        </a:p>
      </dgm:t>
    </dgm:pt>
    <dgm:pt modelId="{F83F1A17-6E4C-4F15-8571-BC85F144FFBE}" type="parTrans" cxnId="{9CABA469-A93E-4244-8A69-BEE5318396A3}">
      <dgm:prSet/>
      <dgm:spPr/>
      <dgm:t>
        <a:bodyPr/>
        <a:lstStyle/>
        <a:p>
          <a:endParaRPr lang="en-US"/>
        </a:p>
      </dgm:t>
    </dgm:pt>
    <dgm:pt modelId="{3CDD0ECD-CC6C-4E57-9446-523F9333DEA8}" type="sibTrans" cxnId="{9CABA469-A93E-4244-8A69-BEE5318396A3}">
      <dgm:prSet/>
      <dgm:spPr/>
      <dgm:t>
        <a:bodyPr/>
        <a:lstStyle/>
        <a:p>
          <a:endParaRPr lang="en-US"/>
        </a:p>
      </dgm:t>
    </dgm:pt>
    <dgm:pt modelId="{265137FA-BE01-4A05-9FFB-8A75B4589EA6}">
      <dgm:prSet/>
      <dgm:spPr/>
      <dgm:t>
        <a:bodyPr/>
        <a:lstStyle/>
        <a:p>
          <a:r>
            <a:rPr lang="en-US"/>
            <a:t>2976 rows, 25 columns</a:t>
          </a:r>
        </a:p>
      </dgm:t>
    </dgm:pt>
    <dgm:pt modelId="{981B282A-D63B-4C3E-B4C5-B2275629DE16}" type="parTrans" cxnId="{98CC5205-C2F4-4D0B-889B-B247EE57D1B2}">
      <dgm:prSet/>
      <dgm:spPr/>
      <dgm:t>
        <a:bodyPr/>
        <a:lstStyle/>
        <a:p>
          <a:endParaRPr lang="en-US"/>
        </a:p>
      </dgm:t>
    </dgm:pt>
    <dgm:pt modelId="{3BCA9E8B-CD48-443F-98D2-9A34E1A622FC}" type="sibTrans" cxnId="{98CC5205-C2F4-4D0B-889B-B247EE57D1B2}">
      <dgm:prSet/>
      <dgm:spPr/>
      <dgm:t>
        <a:bodyPr/>
        <a:lstStyle/>
        <a:p>
          <a:endParaRPr lang="en-US"/>
        </a:p>
      </dgm:t>
    </dgm:pt>
    <dgm:pt modelId="{9A4463C0-C9EE-4D2D-BDC4-607717460725}">
      <dgm:prSet/>
      <dgm:spPr/>
      <dgm:t>
        <a:bodyPr/>
        <a:lstStyle/>
        <a:p>
          <a:r>
            <a:rPr lang="en-US"/>
            <a:t>19 numerical, 6 categorical features</a:t>
          </a:r>
        </a:p>
      </dgm:t>
    </dgm:pt>
    <dgm:pt modelId="{864E2DDA-AF90-49F0-AC61-0BD9BBC857B1}" type="parTrans" cxnId="{B1AE2AE7-F624-42B4-9BA0-B9CAD0BFB29A}">
      <dgm:prSet/>
      <dgm:spPr/>
      <dgm:t>
        <a:bodyPr/>
        <a:lstStyle/>
        <a:p>
          <a:endParaRPr lang="en-US"/>
        </a:p>
      </dgm:t>
    </dgm:pt>
    <dgm:pt modelId="{4C6807ED-26CE-472C-971E-0CA7EB771C96}" type="sibTrans" cxnId="{B1AE2AE7-F624-42B4-9BA0-B9CAD0BFB29A}">
      <dgm:prSet/>
      <dgm:spPr/>
      <dgm:t>
        <a:bodyPr/>
        <a:lstStyle/>
        <a:p>
          <a:endParaRPr lang="en-US"/>
        </a:p>
      </dgm:t>
    </dgm:pt>
    <dgm:pt modelId="{5D499AA8-B7E5-45BE-9AC1-FD9A79C530CD}">
      <dgm:prSet/>
      <dgm:spPr/>
      <dgm:t>
        <a:bodyPr/>
        <a:lstStyle/>
        <a:p>
          <a:r>
            <a:rPr lang="en-US"/>
            <a:t>Features: GDP, CO₂ emissions, Life Expectancy, Internet Usage, Health Expenditure, Population, etc.</a:t>
          </a:r>
        </a:p>
      </dgm:t>
    </dgm:pt>
    <dgm:pt modelId="{B96AB495-D142-4C11-B893-8992F0487B9A}" type="parTrans" cxnId="{6BF5A03F-AB3C-4044-A53C-7D0FD08E2156}">
      <dgm:prSet/>
      <dgm:spPr/>
      <dgm:t>
        <a:bodyPr/>
        <a:lstStyle/>
        <a:p>
          <a:endParaRPr lang="en-US"/>
        </a:p>
      </dgm:t>
    </dgm:pt>
    <dgm:pt modelId="{2ED3E2FD-8971-403F-A699-A7F245DEF0BF}" type="sibTrans" cxnId="{6BF5A03F-AB3C-4044-A53C-7D0FD08E2156}">
      <dgm:prSet/>
      <dgm:spPr/>
      <dgm:t>
        <a:bodyPr/>
        <a:lstStyle/>
        <a:p>
          <a:endParaRPr lang="en-US"/>
        </a:p>
      </dgm:t>
    </dgm:pt>
    <dgm:pt modelId="{11259C7D-75D8-4956-8D3B-A3C872340978}">
      <dgm:prSet/>
      <dgm:spPr/>
      <dgm:t>
        <a:bodyPr/>
        <a:lstStyle/>
        <a:p>
          <a:r>
            <a:rPr lang="en-US"/>
            <a:t>Country column used as identifier (not for clustering)</a:t>
          </a:r>
        </a:p>
      </dgm:t>
    </dgm:pt>
    <dgm:pt modelId="{D3EB6558-ED9E-4336-9F56-DA61E903F4B1}" type="parTrans" cxnId="{59FAF2B0-0399-4AB3-9DBC-0D69F7A75FF8}">
      <dgm:prSet/>
      <dgm:spPr/>
      <dgm:t>
        <a:bodyPr/>
        <a:lstStyle/>
        <a:p>
          <a:endParaRPr lang="en-US"/>
        </a:p>
      </dgm:t>
    </dgm:pt>
    <dgm:pt modelId="{8A9497D6-8869-4E9F-8287-F37C4574EBD0}" type="sibTrans" cxnId="{59FAF2B0-0399-4AB3-9DBC-0D69F7A75FF8}">
      <dgm:prSet/>
      <dgm:spPr/>
      <dgm:t>
        <a:bodyPr/>
        <a:lstStyle/>
        <a:p>
          <a:endParaRPr lang="en-US"/>
        </a:p>
      </dgm:t>
    </dgm:pt>
    <dgm:pt modelId="{F5EB6F9F-CDE3-495C-AD73-CA7D987B8E75}" type="pres">
      <dgm:prSet presAssocID="{B30C6977-4C2B-4211-874C-63C163122304}" presName="Name0" presStyleCnt="0">
        <dgm:presLayoutVars>
          <dgm:dir/>
          <dgm:animLvl val="lvl"/>
          <dgm:resizeHandles val="exact"/>
        </dgm:presLayoutVars>
      </dgm:prSet>
      <dgm:spPr/>
    </dgm:pt>
    <dgm:pt modelId="{E4D9ACF2-1663-4729-9409-4FC9BDE52166}" type="pres">
      <dgm:prSet presAssocID="{11259C7D-75D8-4956-8D3B-A3C872340978}" presName="boxAndChildren" presStyleCnt="0"/>
      <dgm:spPr/>
    </dgm:pt>
    <dgm:pt modelId="{5FC84F20-9232-444F-BFF0-8483FF216DEF}" type="pres">
      <dgm:prSet presAssocID="{11259C7D-75D8-4956-8D3B-A3C872340978}" presName="parentTextBox" presStyleLbl="node1" presStyleIdx="0" presStyleCnt="3"/>
      <dgm:spPr/>
    </dgm:pt>
    <dgm:pt modelId="{F9FDB020-FD13-4D23-9D4F-39D2B4B7E4EC}" type="pres">
      <dgm:prSet presAssocID="{2ED3E2FD-8971-403F-A699-A7F245DEF0BF}" presName="sp" presStyleCnt="0"/>
      <dgm:spPr/>
    </dgm:pt>
    <dgm:pt modelId="{F6F1BD9A-D653-4C7C-A6E8-E76D6907732A}" type="pres">
      <dgm:prSet presAssocID="{5D499AA8-B7E5-45BE-9AC1-FD9A79C530CD}" presName="arrowAndChildren" presStyleCnt="0"/>
      <dgm:spPr/>
    </dgm:pt>
    <dgm:pt modelId="{ABEE0374-FFE6-493C-AD1E-C4248AC79A67}" type="pres">
      <dgm:prSet presAssocID="{5D499AA8-B7E5-45BE-9AC1-FD9A79C530CD}" presName="parentTextArrow" presStyleLbl="node1" presStyleIdx="1" presStyleCnt="3"/>
      <dgm:spPr/>
    </dgm:pt>
    <dgm:pt modelId="{06F4FF44-7991-45EB-B37D-89CA27D0473A}" type="pres">
      <dgm:prSet presAssocID="{3CDD0ECD-CC6C-4E57-9446-523F9333DEA8}" presName="sp" presStyleCnt="0"/>
      <dgm:spPr/>
    </dgm:pt>
    <dgm:pt modelId="{0315A8D6-93CC-4E81-8ABF-872BF75E2D49}" type="pres">
      <dgm:prSet presAssocID="{F81F0E53-5349-4A0A-B373-6538D87B5851}" presName="arrowAndChildren" presStyleCnt="0"/>
      <dgm:spPr/>
    </dgm:pt>
    <dgm:pt modelId="{82B8F1F1-8BD3-4C6E-9A54-FEB68422EA3E}" type="pres">
      <dgm:prSet presAssocID="{F81F0E53-5349-4A0A-B373-6538D87B5851}" presName="parentTextArrow" presStyleLbl="node1" presStyleIdx="1" presStyleCnt="3"/>
      <dgm:spPr/>
    </dgm:pt>
    <dgm:pt modelId="{31112CB9-6735-4420-8523-B43730BFEF43}" type="pres">
      <dgm:prSet presAssocID="{F81F0E53-5349-4A0A-B373-6538D87B5851}" presName="arrow" presStyleLbl="node1" presStyleIdx="2" presStyleCnt="3"/>
      <dgm:spPr/>
    </dgm:pt>
    <dgm:pt modelId="{7CDF93EC-F60D-4E43-B207-06EDB16AD52C}" type="pres">
      <dgm:prSet presAssocID="{F81F0E53-5349-4A0A-B373-6538D87B5851}" presName="descendantArrow" presStyleCnt="0"/>
      <dgm:spPr/>
    </dgm:pt>
    <dgm:pt modelId="{A007371A-B83F-475F-89C7-08F18697EE8C}" type="pres">
      <dgm:prSet presAssocID="{265137FA-BE01-4A05-9FFB-8A75B4589EA6}" presName="childTextArrow" presStyleLbl="fgAccFollowNode1" presStyleIdx="0" presStyleCnt="2">
        <dgm:presLayoutVars>
          <dgm:bulletEnabled val="1"/>
        </dgm:presLayoutVars>
      </dgm:prSet>
      <dgm:spPr/>
    </dgm:pt>
    <dgm:pt modelId="{2E40C829-9993-45B0-A2AF-237B58009379}" type="pres">
      <dgm:prSet presAssocID="{9A4463C0-C9EE-4D2D-BDC4-607717460725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E8563A03-9E25-4CE0-805F-16A459355DC2}" type="presOf" srcId="{265137FA-BE01-4A05-9FFB-8A75B4589EA6}" destId="{A007371A-B83F-475F-89C7-08F18697EE8C}" srcOrd="0" destOrd="0" presId="urn:microsoft.com/office/officeart/2005/8/layout/process4"/>
    <dgm:cxn modelId="{98CC5205-C2F4-4D0B-889B-B247EE57D1B2}" srcId="{F81F0E53-5349-4A0A-B373-6538D87B5851}" destId="{265137FA-BE01-4A05-9FFB-8A75B4589EA6}" srcOrd="0" destOrd="0" parTransId="{981B282A-D63B-4C3E-B4C5-B2275629DE16}" sibTransId="{3BCA9E8B-CD48-443F-98D2-9A34E1A622FC}"/>
    <dgm:cxn modelId="{6BF5A03F-AB3C-4044-A53C-7D0FD08E2156}" srcId="{B30C6977-4C2B-4211-874C-63C163122304}" destId="{5D499AA8-B7E5-45BE-9AC1-FD9A79C530CD}" srcOrd="1" destOrd="0" parTransId="{B96AB495-D142-4C11-B893-8992F0487B9A}" sibTransId="{2ED3E2FD-8971-403F-A699-A7F245DEF0BF}"/>
    <dgm:cxn modelId="{9CABA469-A93E-4244-8A69-BEE5318396A3}" srcId="{B30C6977-4C2B-4211-874C-63C163122304}" destId="{F81F0E53-5349-4A0A-B373-6538D87B5851}" srcOrd="0" destOrd="0" parTransId="{F83F1A17-6E4C-4F15-8571-BC85F144FFBE}" sibTransId="{3CDD0ECD-CC6C-4E57-9446-523F9333DEA8}"/>
    <dgm:cxn modelId="{9530A34C-E9AF-45CE-8AA7-CBC5AF01917C}" type="presOf" srcId="{11259C7D-75D8-4956-8D3B-A3C872340978}" destId="{5FC84F20-9232-444F-BFF0-8483FF216DEF}" srcOrd="0" destOrd="0" presId="urn:microsoft.com/office/officeart/2005/8/layout/process4"/>
    <dgm:cxn modelId="{261D584E-616B-4B36-AB51-D6FB7B9FD066}" type="presOf" srcId="{9A4463C0-C9EE-4D2D-BDC4-607717460725}" destId="{2E40C829-9993-45B0-A2AF-237B58009379}" srcOrd="0" destOrd="0" presId="urn:microsoft.com/office/officeart/2005/8/layout/process4"/>
    <dgm:cxn modelId="{B8617972-4501-4581-B237-1C392578B781}" type="presOf" srcId="{F81F0E53-5349-4A0A-B373-6538D87B5851}" destId="{31112CB9-6735-4420-8523-B43730BFEF43}" srcOrd="1" destOrd="0" presId="urn:microsoft.com/office/officeart/2005/8/layout/process4"/>
    <dgm:cxn modelId="{65594D99-9685-4ADA-BE78-A2DCFF759814}" type="presOf" srcId="{B30C6977-4C2B-4211-874C-63C163122304}" destId="{F5EB6F9F-CDE3-495C-AD73-CA7D987B8E75}" srcOrd="0" destOrd="0" presId="urn:microsoft.com/office/officeart/2005/8/layout/process4"/>
    <dgm:cxn modelId="{9D48CFA9-0711-434A-979E-40E3B01400C1}" type="presOf" srcId="{F81F0E53-5349-4A0A-B373-6538D87B5851}" destId="{82B8F1F1-8BD3-4C6E-9A54-FEB68422EA3E}" srcOrd="0" destOrd="0" presId="urn:microsoft.com/office/officeart/2005/8/layout/process4"/>
    <dgm:cxn modelId="{59FAF2B0-0399-4AB3-9DBC-0D69F7A75FF8}" srcId="{B30C6977-4C2B-4211-874C-63C163122304}" destId="{11259C7D-75D8-4956-8D3B-A3C872340978}" srcOrd="2" destOrd="0" parTransId="{D3EB6558-ED9E-4336-9F56-DA61E903F4B1}" sibTransId="{8A9497D6-8869-4E9F-8287-F37C4574EBD0}"/>
    <dgm:cxn modelId="{FEC10DE4-E7F8-41BD-9E58-5BEFD7F7D9F3}" type="presOf" srcId="{5D499AA8-B7E5-45BE-9AC1-FD9A79C530CD}" destId="{ABEE0374-FFE6-493C-AD1E-C4248AC79A67}" srcOrd="0" destOrd="0" presId="urn:microsoft.com/office/officeart/2005/8/layout/process4"/>
    <dgm:cxn modelId="{B1AE2AE7-F624-42B4-9BA0-B9CAD0BFB29A}" srcId="{F81F0E53-5349-4A0A-B373-6538D87B5851}" destId="{9A4463C0-C9EE-4D2D-BDC4-607717460725}" srcOrd="1" destOrd="0" parTransId="{864E2DDA-AF90-49F0-AC61-0BD9BBC857B1}" sibTransId="{4C6807ED-26CE-472C-971E-0CA7EB771C96}"/>
    <dgm:cxn modelId="{82A88F33-1B5D-4F10-8FF4-4A1F55DC8DBB}" type="presParOf" srcId="{F5EB6F9F-CDE3-495C-AD73-CA7D987B8E75}" destId="{E4D9ACF2-1663-4729-9409-4FC9BDE52166}" srcOrd="0" destOrd="0" presId="urn:microsoft.com/office/officeart/2005/8/layout/process4"/>
    <dgm:cxn modelId="{9E752CEA-60A7-4FA5-89F5-52BFD156072F}" type="presParOf" srcId="{E4D9ACF2-1663-4729-9409-4FC9BDE52166}" destId="{5FC84F20-9232-444F-BFF0-8483FF216DEF}" srcOrd="0" destOrd="0" presId="urn:microsoft.com/office/officeart/2005/8/layout/process4"/>
    <dgm:cxn modelId="{411F2284-CE3E-48B1-AAA3-4DFBE446AE68}" type="presParOf" srcId="{F5EB6F9F-CDE3-495C-AD73-CA7D987B8E75}" destId="{F9FDB020-FD13-4D23-9D4F-39D2B4B7E4EC}" srcOrd="1" destOrd="0" presId="urn:microsoft.com/office/officeart/2005/8/layout/process4"/>
    <dgm:cxn modelId="{C03BEDF2-0E0E-49F9-A3E0-999B0EE7AC84}" type="presParOf" srcId="{F5EB6F9F-CDE3-495C-AD73-CA7D987B8E75}" destId="{F6F1BD9A-D653-4C7C-A6E8-E76D6907732A}" srcOrd="2" destOrd="0" presId="urn:microsoft.com/office/officeart/2005/8/layout/process4"/>
    <dgm:cxn modelId="{C07CB570-A2CE-48E7-A499-88F99B7EEEB5}" type="presParOf" srcId="{F6F1BD9A-D653-4C7C-A6E8-E76D6907732A}" destId="{ABEE0374-FFE6-493C-AD1E-C4248AC79A67}" srcOrd="0" destOrd="0" presId="urn:microsoft.com/office/officeart/2005/8/layout/process4"/>
    <dgm:cxn modelId="{0CE48950-E6B9-483A-8170-C311075D34C8}" type="presParOf" srcId="{F5EB6F9F-CDE3-495C-AD73-CA7D987B8E75}" destId="{06F4FF44-7991-45EB-B37D-89CA27D0473A}" srcOrd="3" destOrd="0" presId="urn:microsoft.com/office/officeart/2005/8/layout/process4"/>
    <dgm:cxn modelId="{FC41408C-9645-49E0-8CB4-146E9B49FEF0}" type="presParOf" srcId="{F5EB6F9F-CDE3-495C-AD73-CA7D987B8E75}" destId="{0315A8D6-93CC-4E81-8ABF-872BF75E2D49}" srcOrd="4" destOrd="0" presId="urn:microsoft.com/office/officeart/2005/8/layout/process4"/>
    <dgm:cxn modelId="{C0899B9A-B0CA-449A-84DA-B38D8123B766}" type="presParOf" srcId="{0315A8D6-93CC-4E81-8ABF-872BF75E2D49}" destId="{82B8F1F1-8BD3-4C6E-9A54-FEB68422EA3E}" srcOrd="0" destOrd="0" presId="urn:microsoft.com/office/officeart/2005/8/layout/process4"/>
    <dgm:cxn modelId="{01235A3D-1E35-4710-A5D2-3F879410A9D5}" type="presParOf" srcId="{0315A8D6-93CC-4E81-8ABF-872BF75E2D49}" destId="{31112CB9-6735-4420-8523-B43730BFEF43}" srcOrd="1" destOrd="0" presId="urn:microsoft.com/office/officeart/2005/8/layout/process4"/>
    <dgm:cxn modelId="{520E52D3-ADCC-4000-995D-0D402498CE00}" type="presParOf" srcId="{0315A8D6-93CC-4E81-8ABF-872BF75E2D49}" destId="{7CDF93EC-F60D-4E43-B207-06EDB16AD52C}" srcOrd="2" destOrd="0" presId="urn:microsoft.com/office/officeart/2005/8/layout/process4"/>
    <dgm:cxn modelId="{76969073-65C2-4C82-A90D-122B05852218}" type="presParOf" srcId="{7CDF93EC-F60D-4E43-B207-06EDB16AD52C}" destId="{A007371A-B83F-475F-89C7-08F18697EE8C}" srcOrd="0" destOrd="0" presId="urn:microsoft.com/office/officeart/2005/8/layout/process4"/>
    <dgm:cxn modelId="{6D53B4BC-A723-4400-AE10-7F1C3D7B75ED}" type="presParOf" srcId="{7CDF93EC-F60D-4E43-B207-06EDB16AD52C}" destId="{2E40C829-9993-45B0-A2AF-237B58009379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6BA538-4386-41BF-B9AC-835C13E9D2C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AC2B23A9-200D-423E-B88B-CAE4EC34D7B6}">
      <dgm:prSet/>
      <dgm:spPr/>
      <dgm:t>
        <a:bodyPr/>
        <a:lstStyle/>
        <a:p>
          <a:r>
            <a:rPr lang="en-IN"/>
            <a:t>Removed unwanted symbols (%, $, ,)</a:t>
          </a:r>
          <a:endParaRPr lang="en-US"/>
        </a:p>
      </dgm:t>
    </dgm:pt>
    <dgm:pt modelId="{E53C762E-416A-4507-A130-B3271C19FE5C}" type="parTrans" cxnId="{FB87A902-E8FF-4A56-BF60-BEFF0EEE74EB}">
      <dgm:prSet/>
      <dgm:spPr/>
      <dgm:t>
        <a:bodyPr/>
        <a:lstStyle/>
        <a:p>
          <a:endParaRPr lang="en-US"/>
        </a:p>
      </dgm:t>
    </dgm:pt>
    <dgm:pt modelId="{931EDCC0-4823-4636-8138-CD210020B83B}" type="sibTrans" cxnId="{FB87A902-E8FF-4A56-BF60-BEFF0EEE74EB}">
      <dgm:prSet/>
      <dgm:spPr/>
      <dgm:t>
        <a:bodyPr/>
        <a:lstStyle/>
        <a:p>
          <a:endParaRPr lang="en-US"/>
        </a:p>
      </dgm:t>
    </dgm:pt>
    <dgm:pt modelId="{733F7EC2-D436-4C29-83B2-A26DF0376D62}">
      <dgm:prSet/>
      <dgm:spPr/>
      <dgm:t>
        <a:bodyPr/>
        <a:lstStyle/>
        <a:p>
          <a:r>
            <a:rPr lang="en-IN"/>
            <a:t>Converted categorical columns to numeric</a:t>
          </a:r>
          <a:endParaRPr lang="en-US"/>
        </a:p>
      </dgm:t>
    </dgm:pt>
    <dgm:pt modelId="{B4E2A5ED-1E4F-44DE-8203-03E4C80C4833}" type="parTrans" cxnId="{D93A6836-851D-42CB-81E3-B53176B90FA3}">
      <dgm:prSet/>
      <dgm:spPr/>
      <dgm:t>
        <a:bodyPr/>
        <a:lstStyle/>
        <a:p>
          <a:endParaRPr lang="en-US"/>
        </a:p>
      </dgm:t>
    </dgm:pt>
    <dgm:pt modelId="{6C597F6B-5C4E-4520-A8D1-CF9B95CAD19A}" type="sibTrans" cxnId="{D93A6836-851D-42CB-81E3-B53176B90FA3}">
      <dgm:prSet/>
      <dgm:spPr/>
      <dgm:t>
        <a:bodyPr/>
        <a:lstStyle/>
        <a:p>
          <a:endParaRPr lang="en-US"/>
        </a:p>
      </dgm:t>
    </dgm:pt>
    <dgm:pt modelId="{37ADD8AF-80E6-4098-97FD-0938C11513F5}">
      <dgm:prSet/>
      <dgm:spPr/>
      <dgm:t>
        <a:bodyPr/>
        <a:lstStyle/>
        <a:p>
          <a:r>
            <a:rPr lang="en-IN"/>
            <a:t>Dropped irrelevant column (Number of Records)</a:t>
          </a:r>
          <a:endParaRPr lang="en-US"/>
        </a:p>
      </dgm:t>
    </dgm:pt>
    <dgm:pt modelId="{58340A9C-2F8D-4237-B4D5-9F95C223713A}" type="parTrans" cxnId="{7F2080B7-6B33-4BD0-8330-EB6D084A3909}">
      <dgm:prSet/>
      <dgm:spPr/>
      <dgm:t>
        <a:bodyPr/>
        <a:lstStyle/>
        <a:p>
          <a:endParaRPr lang="en-US"/>
        </a:p>
      </dgm:t>
    </dgm:pt>
    <dgm:pt modelId="{6B18E47B-5A71-4091-9792-3A8610D0D23B}" type="sibTrans" cxnId="{7F2080B7-6B33-4BD0-8330-EB6D084A3909}">
      <dgm:prSet/>
      <dgm:spPr/>
      <dgm:t>
        <a:bodyPr/>
        <a:lstStyle/>
        <a:p>
          <a:endParaRPr lang="en-US"/>
        </a:p>
      </dgm:t>
    </dgm:pt>
    <dgm:pt modelId="{928E4640-BC3F-4D72-9DF1-6C16359E235F}">
      <dgm:prSet/>
      <dgm:spPr/>
      <dgm:t>
        <a:bodyPr/>
        <a:lstStyle/>
        <a:p>
          <a:r>
            <a:rPr lang="en-IN"/>
            <a:t>Missing values: Dropped &gt;40% missing cols, imputed others with median</a:t>
          </a:r>
          <a:endParaRPr lang="en-US"/>
        </a:p>
      </dgm:t>
    </dgm:pt>
    <dgm:pt modelId="{C6BD3DEC-AD56-4970-BD07-C283CCB4941B}" type="parTrans" cxnId="{4A62DA42-4557-4323-B9A2-1B5D4F34FD6B}">
      <dgm:prSet/>
      <dgm:spPr/>
      <dgm:t>
        <a:bodyPr/>
        <a:lstStyle/>
        <a:p>
          <a:endParaRPr lang="en-US"/>
        </a:p>
      </dgm:t>
    </dgm:pt>
    <dgm:pt modelId="{2B438B38-4ABA-493E-A9DC-789845DC771C}" type="sibTrans" cxnId="{4A62DA42-4557-4323-B9A2-1B5D4F34FD6B}">
      <dgm:prSet/>
      <dgm:spPr/>
      <dgm:t>
        <a:bodyPr/>
        <a:lstStyle/>
        <a:p>
          <a:endParaRPr lang="en-US"/>
        </a:p>
      </dgm:t>
    </dgm:pt>
    <dgm:pt modelId="{B0825A20-77C6-41BE-9375-5782F7ACF742}">
      <dgm:prSet/>
      <dgm:spPr/>
      <dgm:t>
        <a:bodyPr/>
        <a:lstStyle/>
        <a:p>
          <a:r>
            <a:rPr lang="en-IN"/>
            <a:t>Log-transform on skewed features</a:t>
          </a:r>
          <a:endParaRPr lang="en-US"/>
        </a:p>
      </dgm:t>
    </dgm:pt>
    <dgm:pt modelId="{D5E0F77F-5A35-4A34-9E1E-5923FB7E07DC}" type="parTrans" cxnId="{D3C7E3F9-9809-40B4-BA1F-481611E24175}">
      <dgm:prSet/>
      <dgm:spPr/>
      <dgm:t>
        <a:bodyPr/>
        <a:lstStyle/>
        <a:p>
          <a:endParaRPr lang="en-US"/>
        </a:p>
      </dgm:t>
    </dgm:pt>
    <dgm:pt modelId="{62060497-5D5D-4DEE-A2FD-4A4A92BE07EE}" type="sibTrans" cxnId="{D3C7E3F9-9809-40B4-BA1F-481611E24175}">
      <dgm:prSet/>
      <dgm:spPr/>
      <dgm:t>
        <a:bodyPr/>
        <a:lstStyle/>
        <a:p>
          <a:endParaRPr lang="en-US"/>
        </a:p>
      </dgm:t>
    </dgm:pt>
    <dgm:pt modelId="{20274580-31B9-4F82-9181-5BD6DF05A7C0}">
      <dgm:prSet/>
      <dgm:spPr/>
      <dgm:t>
        <a:bodyPr/>
        <a:lstStyle/>
        <a:p>
          <a:r>
            <a:rPr lang="en-IN"/>
            <a:t>Outlier handling with IQR capping</a:t>
          </a:r>
          <a:endParaRPr lang="en-US"/>
        </a:p>
      </dgm:t>
    </dgm:pt>
    <dgm:pt modelId="{85FE5BD9-E013-4919-A65A-7D57D447B023}" type="parTrans" cxnId="{E178AD48-0E38-45D1-BB6F-3A4A84A66E05}">
      <dgm:prSet/>
      <dgm:spPr/>
      <dgm:t>
        <a:bodyPr/>
        <a:lstStyle/>
        <a:p>
          <a:endParaRPr lang="en-US"/>
        </a:p>
      </dgm:t>
    </dgm:pt>
    <dgm:pt modelId="{2D523070-61CD-4670-8C11-8CF5C76E4BCA}" type="sibTrans" cxnId="{E178AD48-0E38-45D1-BB6F-3A4A84A66E05}">
      <dgm:prSet/>
      <dgm:spPr/>
      <dgm:t>
        <a:bodyPr/>
        <a:lstStyle/>
        <a:p>
          <a:endParaRPr lang="en-US"/>
        </a:p>
      </dgm:t>
    </dgm:pt>
    <dgm:pt modelId="{B161269E-FB55-4DD1-9BEE-33CDD6CFB129}">
      <dgm:prSet/>
      <dgm:spPr/>
      <dgm:t>
        <a:bodyPr/>
        <a:lstStyle/>
        <a:p>
          <a:r>
            <a:rPr lang="en-IN"/>
            <a:t>Scaling with Standard Scaler</a:t>
          </a:r>
          <a:endParaRPr lang="en-US"/>
        </a:p>
      </dgm:t>
    </dgm:pt>
    <dgm:pt modelId="{341F824C-6156-4552-A7AA-3DE56348CB37}" type="parTrans" cxnId="{86A19752-BADC-4ACA-A9C2-CB16C75CB96B}">
      <dgm:prSet/>
      <dgm:spPr/>
      <dgm:t>
        <a:bodyPr/>
        <a:lstStyle/>
        <a:p>
          <a:endParaRPr lang="en-US"/>
        </a:p>
      </dgm:t>
    </dgm:pt>
    <dgm:pt modelId="{D0C255DE-C066-4F29-ADE8-4461BA2879C0}" type="sibTrans" cxnId="{86A19752-BADC-4ACA-A9C2-CB16C75CB96B}">
      <dgm:prSet/>
      <dgm:spPr/>
      <dgm:t>
        <a:bodyPr/>
        <a:lstStyle/>
        <a:p>
          <a:endParaRPr lang="en-US"/>
        </a:p>
      </dgm:t>
    </dgm:pt>
    <dgm:pt modelId="{6C10751D-894B-4BF6-8B08-CE17D361F1BE}" type="pres">
      <dgm:prSet presAssocID="{306BA538-4386-41BF-B9AC-835C13E9D2C7}" presName="Name0" presStyleCnt="0">
        <dgm:presLayoutVars>
          <dgm:dir/>
          <dgm:resizeHandles val="exact"/>
        </dgm:presLayoutVars>
      </dgm:prSet>
      <dgm:spPr/>
    </dgm:pt>
    <dgm:pt modelId="{ACE732D0-DC35-428D-ACBF-51E6F20DC7BF}" type="pres">
      <dgm:prSet presAssocID="{AC2B23A9-200D-423E-B88B-CAE4EC34D7B6}" presName="node" presStyleLbl="node1" presStyleIdx="0" presStyleCnt="7">
        <dgm:presLayoutVars>
          <dgm:bulletEnabled val="1"/>
        </dgm:presLayoutVars>
      </dgm:prSet>
      <dgm:spPr/>
    </dgm:pt>
    <dgm:pt modelId="{3370D6E3-8273-4006-BF7A-F6771803C81E}" type="pres">
      <dgm:prSet presAssocID="{931EDCC0-4823-4636-8138-CD210020B83B}" presName="sibTrans" presStyleLbl="sibTrans1D1" presStyleIdx="0" presStyleCnt="6"/>
      <dgm:spPr/>
    </dgm:pt>
    <dgm:pt modelId="{527BE7F5-D565-4E83-A319-06FD9D6EF582}" type="pres">
      <dgm:prSet presAssocID="{931EDCC0-4823-4636-8138-CD210020B83B}" presName="connectorText" presStyleLbl="sibTrans1D1" presStyleIdx="0" presStyleCnt="6"/>
      <dgm:spPr/>
    </dgm:pt>
    <dgm:pt modelId="{0E07F1EF-E1A8-42A2-9AA9-A8335C6236CD}" type="pres">
      <dgm:prSet presAssocID="{733F7EC2-D436-4C29-83B2-A26DF0376D62}" presName="node" presStyleLbl="node1" presStyleIdx="1" presStyleCnt="7">
        <dgm:presLayoutVars>
          <dgm:bulletEnabled val="1"/>
        </dgm:presLayoutVars>
      </dgm:prSet>
      <dgm:spPr/>
    </dgm:pt>
    <dgm:pt modelId="{7854E747-F532-43C9-B02C-FAA550BD954C}" type="pres">
      <dgm:prSet presAssocID="{6C597F6B-5C4E-4520-A8D1-CF9B95CAD19A}" presName="sibTrans" presStyleLbl="sibTrans1D1" presStyleIdx="1" presStyleCnt="6"/>
      <dgm:spPr/>
    </dgm:pt>
    <dgm:pt modelId="{BD49E1CC-123F-405A-8B04-C78BD1C3B01B}" type="pres">
      <dgm:prSet presAssocID="{6C597F6B-5C4E-4520-A8D1-CF9B95CAD19A}" presName="connectorText" presStyleLbl="sibTrans1D1" presStyleIdx="1" presStyleCnt="6"/>
      <dgm:spPr/>
    </dgm:pt>
    <dgm:pt modelId="{497BEE4C-36CF-42BF-BC89-C0460EF64A5B}" type="pres">
      <dgm:prSet presAssocID="{37ADD8AF-80E6-4098-97FD-0938C11513F5}" presName="node" presStyleLbl="node1" presStyleIdx="2" presStyleCnt="7">
        <dgm:presLayoutVars>
          <dgm:bulletEnabled val="1"/>
        </dgm:presLayoutVars>
      </dgm:prSet>
      <dgm:spPr/>
    </dgm:pt>
    <dgm:pt modelId="{254A2787-CD22-46A3-98FF-5E7DE907956A}" type="pres">
      <dgm:prSet presAssocID="{6B18E47B-5A71-4091-9792-3A8610D0D23B}" presName="sibTrans" presStyleLbl="sibTrans1D1" presStyleIdx="2" presStyleCnt="6"/>
      <dgm:spPr/>
    </dgm:pt>
    <dgm:pt modelId="{36ADC2D1-575B-416E-9B0D-871BD73552FB}" type="pres">
      <dgm:prSet presAssocID="{6B18E47B-5A71-4091-9792-3A8610D0D23B}" presName="connectorText" presStyleLbl="sibTrans1D1" presStyleIdx="2" presStyleCnt="6"/>
      <dgm:spPr/>
    </dgm:pt>
    <dgm:pt modelId="{7817D80B-8668-4110-9F06-DCA7A3B5130C}" type="pres">
      <dgm:prSet presAssocID="{928E4640-BC3F-4D72-9DF1-6C16359E235F}" presName="node" presStyleLbl="node1" presStyleIdx="3" presStyleCnt="7">
        <dgm:presLayoutVars>
          <dgm:bulletEnabled val="1"/>
        </dgm:presLayoutVars>
      </dgm:prSet>
      <dgm:spPr/>
    </dgm:pt>
    <dgm:pt modelId="{C5DA0363-BCEE-4700-BDEB-67D707A7038E}" type="pres">
      <dgm:prSet presAssocID="{2B438B38-4ABA-493E-A9DC-789845DC771C}" presName="sibTrans" presStyleLbl="sibTrans1D1" presStyleIdx="3" presStyleCnt="6"/>
      <dgm:spPr/>
    </dgm:pt>
    <dgm:pt modelId="{06917B8E-CC9C-41B7-BBB5-C99FD22EDCA6}" type="pres">
      <dgm:prSet presAssocID="{2B438B38-4ABA-493E-A9DC-789845DC771C}" presName="connectorText" presStyleLbl="sibTrans1D1" presStyleIdx="3" presStyleCnt="6"/>
      <dgm:spPr/>
    </dgm:pt>
    <dgm:pt modelId="{708211F0-5003-41FD-936A-ED3FA635551F}" type="pres">
      <dgm:prSet presAssocID="{B0825A20-77C6-41BE-9375-5782F7ACF742}" presName="node" presStyleLbl="node1" presStyleIdx="4" presStyleCnt="7">
        <dgm:presLayoutVars>
          <dgm:bulletEnabled val="1"/>
        </dgm:presLayoutVars>
      </dgm:prSet>
      <dgm:spPr/>
    </dgm:pt>
    <dgm:pt modelId="{E65EA423-BD16-47FC-A77C-1D8275F479E7}" type="pres">
      <dgm:prSet presAssocID="{62060497-5D5D-4DEE-A2FD-4A4A92BE07EE}" presName="sibTrans" presStyleLbl="sibTrans1D1" presStyleIdx="4" presStyleCnt="6"/>
      <dgm:spPr/>
    </dgm:pt>
    <dgm:pt modelId="{DDFF5F75-88E8-436A-AF18-36602293CB5D}" type="pres">
      <dgm:prSet presAssocID="{62060497-5D5D-4DEE-A2FD-4A4A92BE07EE}" presName="connectorText" presStyleLbl="sibTrans1D1" presStyleIdx="4" presStyleCnt="6"/>
      <dgm:spPr/>
    </dgm:pt>
    <dgm:pt modelId="{73057534-0CCE-47A8-8679-F5EDE8EC2D4D}" type="pres">
      <dgm:prSet presAssocID="{20274580-31B9-4F82-9181-5BD6DF05A7C0}" presName="node" presStyleLbl="node1" presStyleIdx="5" presStyleCnt="7">
        <dgm:presLayoutVars>
          <dgm:bulletEnabled val="1"/>
        </dgm:presLayoutVars>
      </dgm:prSet>
      <dgm:spPr/>
    </dgm:pt>
    <dgm:pt modelId="{D3E1315C-49FB-45DB-AE2D-B8B4CD38A463}" type="pres">
      <dgm:prSet presAssocID="{2D523070-61CD-4670-8C11-8CF5C76E4BCA}" presName="sibTrans" presStyleLbl="sibTrans1D1" presStyleIdx="5" presStyleCnt="6"/>
      <dgm:spPr/>
    </dgm:pt>
    <dgm:pt modelId="{B504F796-28C6-49AF-BD7A-DE0702B6C697}" type="pres">
      <dgm:prSet presAssocID="{2D523070-61CD-4670-8C11-8CF5C76E4BCA}" presName="connectorText" presStyleLbl="sibTrans1D1" presStyleIdx="5" presStyleCnt="6"/>
      <dgm:spPr/>
    </dgm:pt>
    <dgm:pt modelId="{7CB5C472-CFE3-42A9-9657-A480EDC51400}" type="pres">
      <dgm:prSet presAssocID="{B161269E-FB55-4DD1-9BEE-33CDD6CFB129}" presName="node" presStyleLbl="node1" presStyleIdx="6" presStyleCnt="7">
        <dgm:presLayoutVars>
          <dgm:bulletEnabled val="1"/>
        </dgm:presLayoutVars>
      </dgm:prSet>
      <dgm:spPr/>
    </dgm:pt>
  </dgm:ptLst>
  <dgm:cxnLst>
    <dgm:cxn modelId="{FB87A902-E8FF-4A56-BF60-BEFF0EEE74EB}" srcId="{306BA538-4386-41BF-B9AC-835C13E9D2C7}" destId="{AC2B23A9-200D-423E-B88B-CAE4EC34D7B6}" srcOrd="0" destOrd="0" parTransId="{E53C762E-416A-4507-A130-B3271C19FE5C}" sibTransId="{931EDCC0-4823-4636-8138-CD210020B83B}"/>
    <dgm:cxn modelId="{63043E25-1FC2-489C-A395-1AAC28DE7916}" type="presOf" srcId="{37ADD8AF-80E6-4098-97FD-0938C11513F5}" destId="{497BEE4C-36CF-42BF-BC89-C0460EF64A5B}" srcOrd="0" destOrd="0" presId="urn:microsoft.com/office/officeart/2016/7/layout/RepeatingBendingProcessNew"/>
    <dgm:cxn modelId="{FB29B529-F71F-40E3-8A30-1BF4A63714E1}" type="presOf" srcId="{931EDCC0-4823-4636-8138-CD210020B83B}" destId="{527BE7F5-D565-4E83-A319-06FD9D6EF582}" srcOrd="1" destOrd="0" presId="urn:microsoft.com/office/officeart/2016/7/layout/RepeatingBendingProcessNew"/>
    <dgm:cxn modelId="{D93A6836-851D-42CB-81E3-B53176B90FA3}" srcId="{306BA538-4386-41BF-B9AC-835C13E9D2C7}" destId="{733F7EC2-D436-4C29-83B2-A26DF0376D62}" srcOrd="1" destOrd="0" parTransId="{B4E2A5ED-1E4F-44DE-8203-03E4C80C4833}" sibTransId="{6C597F6B-5C4E-4520-A8D1-CF9B95CAD19A}"/>
    <dgm:cxn modelId="{4A62DA42-4557-4323-B9A2-1B5D4F34FD6B}" srcId="{306BA538-4386-41BF-B9AC-835C13E9D2C7}" destId="{928E4640-BC3F-4D72-9DF1-6C16359E235F}" srcOrd="3" destOrd="0" parTransId="{C6BD3DEC-AD56-4970-BD07-C283CCB4941B}" sibTransId="{2B438B38-4ABA-493E-A9DC-789845DC771C}"/>
    <dgm:cxn modelId="{E178AD48-0E38-45D1-BB6F-3A4A84A66E05}" srcId="{306BA538-4386-41BF-B9AC-835C13E9D2C7}" destId="{20274580-31B9-4F82-9181-5BD6DF05A7C0}" srcOrd="5" destOrd="0" parTransId="{85FE5BD9-E013-4919-A65A-7D57D447B023}" sibTransId="{2D523070-61CD-4670-8C11-8CF5C76E4BCA}"/>
    <dgm:cxn modelId="{3539984F-59A4-4495-BDC5-1D0FB1D96582}" type="presOf" srcId="{931EDCC0-4823-4636-8138-CD210020B83B}" destId="{3370D6E3-8273-4006-BF7A-F6771803C81E}" srcOrd="0" destOrd="0" presId="urn:microsoft.com/office/officeart/2016/7/layout/RepeatingBendingProcessNew"/>
    <dgm:cxn modelId="{563E1750-F6D5-46BF-BDAB-B408780542E5}" type="presOf" srcId="{6C597F6B-5C4E-4520-A8D1-CF9B95CAD19A}" destId="{7854E747-F532-43C9-B02C-FAA550BD954C}" srcOrd="0" destOrd="0" presId="urn:microsoft.com/office/officeart/2016/7/layout/RepeatingBendingProcessNew"/>
    <dgm:cxn modelId="{86A19752-BADC-4ACA-A9C2-CB16C75CB96B}" srcId="{306BA538-4386-41BF-B9AC-835C13E9D2C7}" destId="{B161269E-FB55-4DD1-9BEE-33CDD6CFB129}" srcOrd="6" destOrd="0" parTransId="{341F824C-6156-4552-A7AA-3DE56348CB37}" sibTransId="{D0C255DE-C066-4F29-ADE8-4461BA2879C0}"/>
    <dgm:cxn modelId="{0A191A56-D2D5-428D-8453-C25B05E7289D}" type="presOf" srcId="{B0825A20-77C6-41BE-9375-5782F7ACF742}" destId="{708211F0-5003-41FD-936A-ED3FA635551F}" srcOrd="0" destOrd="0" presId="urn:microsoft.com/office/officeart/2016/7/layout/RepeatingBendingProcessNew"/>
    <dgm:cxn modelId="{31BF1C56-CC62-4F03-92F3-55FD7437F844}" type="presOf" srcId="{928E4640-BC3F-4D72-9DF1-6C16359E235F}" destId="{7817D80B-8668-4110-9F06-DCA7A3B5130C}" srcOrd="0" destOrd="0" presId="urn:microsoft.com/office/officeart/2016/7/layout/RepeatingBendingProcessNew"/>
    <dgm:cxn modelId="{92094756-00C7-4D30-B33A-487E8B3182B2}" type="presOf" srcId="{2B438B38-4ABA-493E-A9DC-789845DC771C}" destId="{06917B8E-CC9C-41B7-BBB5-C99FD22EDCA6}" srcOrd="1" destOrd="0" presId="urn:microsoft.com/office/officeart/2016/7/layout/RepeatingBendingProcessNew"/>
    <dgm:cxn modelId="{8E110F77-A86A-480F-803D-C598192CECB1}" type="presOf" srcId="{306BA538-4386-41BF-B9AC-835C13E9D2C7}" destId="{6C10751D-894B-4BF6-8B08-CE17D361F1BE}" srcOrd="0" destOrd="0" presId="urn:microsoft.com/office/officeart/2016/7/layout/RepeatingBendingProcessNew"/>
    <dgm:cxn modelId="{FB0DC38C-F455-4195-B6D4-1D13BCE5BD90}" type="presOf" srcId="{B161269E-FB55-4DD1-9BEE-33CDD6CFB129}" destId="{7CB5C472-CFE3-42A9-9657-A480EDC51400}" srcOrd="0" destOrd="0" presId="urn:microsoft.com/office/officeart/2016/7/layout/RepeatingBendingProcessNew"/>
    <dgm:cxn modelId="{406A7D91-8B45-476C-8585-2BC5FCEA4497}" type="presOf" srcId="{AC2B23A9-200D-423E-B88B-CAE4EC34D7B6}" destId="{ACE732D0-DC35-428D-ACBF-51E6F20DC7BF}" srcOrd="0" destOrd="0" presId="urn:microsoft.com/office/officeart/2016/7/layout/RepeatingBendingProcessNew"/>
    <dgm:cxn modelId="{78C171AB-114D-4491-8DF9-A28908AA7B6B}" type="presOf" srcId="{733F7EC2-D436-4C29-83B2-A26DF0376D62}" destId="{0E07F1EF-E1A8-42A2-9AA9-A8335C6236CD}" srcOrd="0" destOrd="0" presId="urn:microsoft.com/office/officeart/2016/7/layout/RepeatingBendingProcessNew"/>
    <dgm:cxn modelId="{5B4B01B3-4781-4EC5-B19C-1850A2EF58D3}" type="presOf" srcId="{62060497-5D5D-4DEE-A2FD-4A4A92BE07EE}" destId="{E65EA423-BD16-47FC-A77C-1D8275F479E7}" srcOrd="0" destOrd="0" presId="urn:microsoft.com/office/officeart/2016/7/layout/RepeatingBendingProcessNew"/>
    <dgm:cxn modelId="{7F2080B7-6B33-4BD0-8330-EB6D084A3909}" srcId="{306BA538-4386-41BF-B9AC-835C13E9D2C7}" destId="{37ADD8AF-80E6-4098-97FD-0938C11513F5}" srcOrd="2" destOrd="0" parTransId="{58340A9C-2F8D-4237-B4D5-9F95C223713A}" sibTransId="{6B18E47B-5A71-4091-9792-3A8610D0D23B}"/>
    <dgm:cxn modelId="{BA8392C2-4926-468C-8813-A0B73731E049}" type="presOf" srcId="{6B18E47B-5A71-4091-9792-3A8610D0D23B}" destId="{36ADC2D1-575B-416E-9B0D-871BD73552FB}" srcOrd="1" destOrd="0" presId="urn:microsoft.com/office/officeart/2016/7/layout/RepeatingBendingProcessNew"/>
    <dgm:cxn modelId="{5BA1DAC7-3D33-457C-B63B-E9F2F0CE132B}" type="presOf" srcId="{2D523070-61CD-4670-8C11-8CF5C76E4BCA}" destId="{B504F796-28C6-49AF-BD7A-DE0702B6C697}" srcOrd="1" destOrd="0" presId="urn:microsoft.com/office/officeart/2016/7/layout/RepeatingBendingProcessNew"/>
    <dgm:cxn modelId="{E74634D4-AC0A-491C-8198-85E3888B021E}" type="presOf" srcId="{6C597F6B-5C4E-4520-A8D1-CF9B95CAD19A}" destId="{BD49E1CC-123F-405A-8B04-C78BD1C3B01B}" srcOrd="1" destOrd="0" presId="urn:microsoft.com/office/officeart/2016/7/layout/RepeatingBendingProcessNew"/>
    <dgm:cxn modelId="{298906D7-F7B2-4BD2-999F-BF0C83C6DD92}" type="presOf" srcId="{2B438B38-4ABA-493E-A9DC-789845DC771C}" destId="{C5DA0363-BCEE-4700-BDEB-67D707A7038E}" srcOrd="0" destOrd="0" presId="urn:microsoft.com/office/officeart/2016/7/layout/RepeatingBendingProcessNew"/>
    <dgm:cxn modelId="{6445F7D9-F3A8-4AEC-B416-5EA382D355BB}" type="presOf" srcId="{6B18E47B-5A71-4091-9792-3A8610D0D23B}" destId="{254A2787-CD22-46A3-98FF-5E7DE907956A}" srcOrd="0" destOrd="0" presId="urn:microsoft.com/office/officeart/2016/7/layout/RepeatingBendingProcessNew"/>
    <dgm:cxn modelId="{D3C7E3F9-9809-40B4-BA1F-481611E24175}" srcId="{306BA538-4386-41BF-B9AC-835C13E9D2C7}" destId="{B0825A20-77C6-41BE-9375-5782F7ACF742}" srcOrd="4" destOrd="0" parTransId="{D5E0F77F-5A35-4A34-9E1E-5923FB7E07DC}" sibTransId="{62060497-5D5D-4DEE-A2FD-4A4A92BE07EE}"/>
    <dgm:cxn modelId="{D801E2FA-8C37-43F9-B39B-40B2537901F9}" type="presOf" srcId="{62060497-5D5D-4DEE-A2FD-4A4A92BE07EE}" destId="{DDFF5F75-88E8-436A-AF18-36602293CB5D}" srcOrd="1" destOrd="0" presId="urn:microsoft.com/office/officeart/2016/7/layout/RepeatingBendingProcessNew"/>
    <dgm:cxn modelId="{B99439FB-E15B-4B82-B927-D3CEAD277DFE}" type="presOf" srcId="{2D523070-61CD-4670-8C11-8CF5C76E4BCA}" destId="{D3E1315C-49FB-45DB-AE2D-B8B4CD38A463}" srcOrd="0" destOrd="0" presId="urn:microsoft.com/office/officeart/2016/7/layout/RepeatingBendingProcessNew"/>
    <dgm:cxn modelId="{F30DB1FD-42C3-4582-B08C-095D81E2F84A}" type="presOf" srcId="{20274580-31B9-4F82-9181-5BD6DF05A7C0}" destId="{73057534-0CCE-47A8-8679-F5EDE8EC2D4D}" srcOrd="0" destOrd="0" presId="urn:microsoft.com/office/officeart/2016/7/layout/RepeatingBendingProcessNew"/>
    <dgm:cxn modelId="{EED8394F-5664-4052-BD31-BDA090B57911}" type="presParOf" srcId="{6C10751D-894B-4BF6-8B08-CE17D361F1BE}" destId="{ACE732D0-DC35-428D-ACBF-51E6F20DC7BF}" srcOrd="0" destOrd="0" presId="urn:microsoft.com/office/officeart/2016/7/layout/RepeatingBendingProcessNew"/>
    <dgm:cxn modelId="{D1C07C39-009D-4E5D-9E78-C734EDC9E6BB}" type="presParOf" srcId="{6C10751D-894B-4BF6-8B08-CE17D361F1BE}" destId="{3370D6E3-8273-4006-BF7A-F6771803C81E}" srcOrd="1" destOrd="0" presId="urn:microsoft.com/office/officeart/2016/7/layout/RepeatingBendingProcessNew"/>
    <dgm:cxn modelId="{1BBBC04D-06F3-4938-9B04-CB42FA7980F7}" type="presParOf" srcId="{3370D6E3-8273-4006-BF7A-F6771803C81E}" destId="{527BE7F5-D565-4E83-A319-06FD9D6EF582}" srcOrd="0" destOrd="0" presId="urn:microsoft.com/office/officeart/2016/7/layout/RepeatingBendingProcessNew"/>
    <dgm:cxn modelId="{9EE7D69F-39FD-42CA-BA26-0EB0CA57971E}" type="presParOf" srcId="{6C10751D-894B-4BF6-8B08-CE17D361F1BE}" destId="{0E07F1EF-E1A8-42A2-9AA9-A8335C6236CD}" srcOrd="2" destOrd="0" presId="urn:microsoft.com/office/officeart/2016/7/layout/RepeatingBendingProcessNew"/>
    <dgm:cxn modelId="{B094266E-5485-4117-A93E-425EFE73781C}" type="presParOf" srcId="{6C10751D-894B-4BF6-8B08-CE17D361F1BE}" destId="{7854E747-F532-43C9-B02C-FAA550BD954C}" srcOrd="3" destOrd="0" presId="urn:microsoft.com/office/officeart/2016/7/layout/RepeatingBendingProcessNew"/>
    <dgm:cxn modelId="{48576AFA-42A6-4DEB-B8CC-5BC7A97E2C17}" type="presParOf" srcId="{7854E747-F532-43C9-B02C-FAA550BD954C}" destId="{BD49E1CC-123F-405A-8B04-C78BD1C3B01B}" srcOrd="0" destOrd="0" presId="urn:microsoft.com/office/officeart/2016/7/layout/RepeatingBendingProcessNew"/>
    <dgm:cxn modelId="{9AE1375B-426C-4C01-AD9A-CD22276A2FB8}" type="presParOf" srcId="{6C10751D-894B-4BF6-8B08-CE17D361F1BE}" destId="{497BEE4C-36CF-42BF-BC89-C0460EF64A5B}" srcOrd="4" destOrd="0" presId="urn:microsoft.com/office/officeart/2016/7/layout/RepeatingBendingProcessNew"/>
    <dgm:cxn modelId="{DE940E72-F563-47E7-8DF8-9C13DA7975D9}" type="presParOf" srcId="{6C10751D-894B-4BF6-8B08-CE17D361F1BE}" destId="{254A2787-CD22-46A3-98FF-5E7DE907956A}" srcOrd="5" destOrd="0" presId="urn:microsoft.com/office/officeart/2016/7/layout/RepeatingBendingProcessNew"/>
    <dgm:cxn modelId="{CF22ECC3-5435-4D5F-A6C9-6500FF758964}" type="presParOf" srcId="{254A2787-CD22-46A3-98FF-5E7DE907956A}" destId="{36ADC2D1-575B-416E-9B0D-871BD73552FB}" srcOrd="0" destOrd="0" presId="urn:microsoft.com/office/officeart/2016/7/layout/RepeatingBendingProcessNew"/>
    <dgm:cxn modelId="{9FF69697-A50A-4DD4-804D-EC0886FBC9FF}" type="presParOf" srcId="{6C10751D-894B-4BF6-8B08-CE17D361F1BE}" destId="{7817D80B-8668-4110-9F06-DCA7A3B5130C}" srcOrd="6" destOrd="0" presId="urn:microsoft.com/office/officeart/2016/7/layout/RepeatingBendingProcessNew"/>
    <dgm:cxn modelId="{DE49AC25-26A8-4281-A68A-316637AB364E}" type="presParOf" srcId="{6C10751D-894B-4BF6-8B08-CE17D361F1BE}" destId="{C5DA0363-BCEE-4700-BDEB-67D707A7038E}" srcOrd="7" destOrd="0" presId="urn:microsoft.com/office/officeart/2016/7/layout/RepeatingBendingProcessNew"/>
    <dgm:cxn modelId="{E2B2A4D7-EA24-4C80-A58F-BD24E466F592}" type="presParOf" srcId="{C5DA0363-BCEE-4700-BDEB-67D707A7038E}" destId="{06917B8E-CC9C-41B7-BBB5-C99FD22EDCA6}" srcOrd="0" destOrd="0" presId="urn:microsoft.com/office/officeart/2016/7/layout/RepeatingBendingProcessNew"/>
    <dgm:cxn modelId="{A32CF935-71D9-412B-A42F-62335A5B465B}" type="presParOf" srcId="{6C10751D-894B-4BF6-8B08-CE17D361F1BE}" destId="{708211F0-5003-41FD-936A-ED3FA635551F}" srcOrd="8" destOrd="0" presId="urn:microsoft.com/office/officeart/2016/7/layout/RepeatingBendingProcessNew"/>
    <dgm:cxn modelId="{8E3BEE4D-177F-422D-A608-CE00DEF78ADB}" type="presParOf" srcId="{6C10751D-894B-4BF6-8B08-CE17D361F1BE}" destId="{E65EA423-BD16-47FC-A77C-1D8275F479E7}" srcOrd="9" destOrd="0" presId="urn:microsoft.com/office/officeart/2016/7/layout/RepeatingBendingProcessNew"/>
    <dgm:cxn modelId="{E47880D7-3385-48A2-9C9E-A259380DBAAC}" type="presParOf" srcId="{E65EA423-BD16-47FC-A77C-1D8275F479E7}" destId="{DDFF5F75-88E8-436A-AF18-36602293CB5D}" srcOrd="0" destOrd="0" presId="urn:microsoft.com/office/officeart/2016/7/layout/RepeatingBendingProcessNew"/>
    <dgm:cxn modelId="{A9741E55-4B66-4A11-A728-0EE24075EBBE}" type="presParOf" srcId="{6C10751D-894B-4BF6-8B08-CE17D361F1BE}" destId="{73057534-0CCE-47A8-8679-F5EDE8EC2D4D}" srcOrd="10" destOrd="0" presId="urn:microsoft.com/office/officeart/2016/7/layout/RepeatingBendingProcessNew"/>
    <dgm:cxn modelId="{5DDDD772-8B2E-41F0-A96D-131F667700E9}" type="presParOf" srcId="{6C10751D-894B-4BF6-8B08-CE17D361F1BE}" destId="{D3E1315C-49FB-45DB-AE2D-B8B4CD38A463}" srcOrd="11" destOrd="0" presId="urn:microsoft.com/office/officeart/2016/7/layout/RepeatingBendingProcessNew"/>
    <dgm:cxn modelId="{9EBB9444-6CF5-4D02-8256-62E212D5865F}" type="presParOf" srcId="{D3E1315C-49FB-45DB-AE2D-B8B4CD38A463}" destId="{B504F796-28C6-49AF-BD7A-DE0702B6C697}" srcOrd="0" destOrd="0" presId="urn:microsoft.com/office/officeart/2016/7/layout/RepeatingBendingProcessNew"/>
    <dgm:cxn modelId="{B0520CA9-B0D4-4B7D-9D9B-9B1DBE75EE6A}" type="presParOf" srcId="{6C10751D-894B-4BF6-8B08-CE17D361F1BE}" destId="{7CB5C472-CFE3-42A9-9657-A480EDC51400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95CD9A-085C-4343-8178-39C1984D153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4D52AE0-F30B-42A8-8958-1B1C9533F891}">
      <dgm:prSet/>
      <dgm:spPr/>
      <dgm:t>
        <a:bodyPr/>
        <a:lstStyle/>
        <a:p>
          <a:pPr>
            <a:defRPr b="1"/>
          </a:pPr>
          <a:r>
            <a:rPr lang="en-US"/>
            <a:t>Purpose: </a:t>
          </a:r>
        </a:p>
      </dgm:t>
    </dgm:pt>
    <dgm:pt modelId="{6098272F-F4E7-4B5D-8AA3-BE1F283B255F}" type="parTrans" cxnId="{45C27EBA-81FE-475E-B8CA-0BE1E4E756AC}">
      <dgm:prSet/>
      <dgm:spPr/>
      <dgm:t>
        <a:bodyPr/>
        <a:lstStyle/>
        <a:p>
          <a:endParaRPr lang="en-US"/>
        </a:p>
      </dgm:t>
    </dgm:pt>
    <dgm:pt modelId="{42185333-802F-4252-8903-99AEF2F6EB90}" type="sibTrans" cxnId="{45C27EBA-81FE-475E-B8CA-0BE1E4E756AC}">
      <dgm:prSet/>
      <dgm:spPr/>
      <dgm:t>
        <a:bodyPr/>
        <a:lstStyle/>
        <a:p>
          <a:endParaRPr lang="en-US"/>
        </a:p>
      </dgm:t>
    </dgm:pt>
    <dgm:pt modelId="{55A01141-B25D-4BA0-95DA-A56FE27647FD}">
      <dgm:prSet/>
      <dgm:spPr/>
      <dgm:t>
        <a:bodyPr/>
        <a:lstStyle/>
        <a:p>
          <a:r>
            <a:rPr lang="en-US"/>
            <a:t>Reduce dataset dimensionality while retaining most of the variance (information).</a:t>
          </a:r>
        </a:p>
      </dgm:t>
    </dgm:pt>
    <dgm:pt modelId="{E042CECA-EA5A-4202-AE5D-97DEA984D26C}" type="parTrans" cxnId="{5274427D-DA93-4324-AEAD-EBA598656331}">
      <dgm:prSet/>
      <dgm:spPr/>
      <dgm:t>
        <a:bodyPr/>
        <a:lstStyle/>
        <a:p>
          <a:endParaRPr lang="en-US"/>
        </a:p>
      </dgm:t>
    </dgm:pt>
    <dgm:pt modelId="{B7149CBF-8B15-4E8E-AE29-06926A2D9F49}" type="sibTrans" cxnId="{5274427D-DA93-4324-AEAD-EBA598656331}">
      <dgm:prSet/>
      <dgm:spPr/>
      <dgm:t>
        <a:bodyPr/>
        <a:lstStyle/>
        <a:p>
          <a:endParaRPr lang="en-US"/>
        </a:p>
      </dgm:t>
    </dgm:pt>
    <dgm:pt modelId="{3E4310B5-46BC-4825-9506-DDBF1B430E8B}">
      <dgm:prSet/>
      <dgm:spPr/>
      <dgm:t>
        <a:bodyPr/>
        <a:lstStyle/>
        <a:p>
          <a:pPr>
            <a:defRPr b="1"/>
          </a:pPr>
          <a:r>
            <a:rPr lang="en-US"/>
            <a:t>Variance Retained:</a:t>
          </a:r>
        </a:p>
      </dgm:t>
    </dgm:pt>
    <dgm:pt modelId="{175B658A-516A-45ED-9E48-1F75A7E3D8C5}" type="parTrans" cxnId="{7AA252CE-76D4-49EC-8B43-86775F333B55}">
      <dgm:prSet/>
      <dgm:spPr/>
      <dgm:t>
        <a:bodyPr/>
        <a:lstStyle/>
        <a:p>
          <a:endParaRPr lang="en-US"/>
        </a:p>
      </dgm:t>
    </dgm:pt>
    <dgm:pt modelId="{F22B218A-AEAC-426B-A9C4-8E7EDC2B22E4}" type="sibTrans" cxnId="{7AA252CE-76D4-49EC-8B43-86775F333B55}">
      <dgm:prSet/>
      <dgm:spPr/>
      <dgm:t>
        <a:bodyPr/>
        <a:lstStyle/>
        <a:p>
          <a:endParaRPr lang="en-US"/>
        </a:p>
      </dgm:t>
    </dgm:pt>
    <dgm:pt modelId="{3218D6BD-573F-48B3-82EF-C017417743D4}">
      <dgm:prSet/>
      <dgm:spPr/>
      <dgm:t>
        <a:bodyPr/>
        <a:lstStyle/>
        <a:p>
          <a:r>
            <a:rPr lang="en-US"/>
            <a:t>11 components explain ~95% of the total variance.</a:t>
          </a:r>
        </a:p>
      </dgm:t>
    </dgm:pt>
    <dgm:pt modelId="{C9CD60E0-334F-43D1-A2B1-B9134DFA880C}" type="parTrans" cxnId="{32C28F4D-7991-4265-B214-7242E97B48BF}">
      <dgm:prSet/>
      <dgm:spPr/>
      <dgm:t>
        <a:bodyPr/>
        <a:lstStyle/>
        <a:p>
          <a:endParaRPr lang="en-US"/>
        </a:p>
      </dgm:t>
    </dgm:pt>
    <dgm:pt modelId="{91A3C6E8-F880-4B2D-A071-C09D4EFB6CCF}" type="sibTrans" cxnId="{32C28F4D-7991-4265-B214-7242E97B48BF}">
      <dgm:prSet/>
      <dgm:spPr/>
      <dgm:t>
        <a:bodyPr/>
        <a:lstStyle/>
        <a:p>
          <a:endParaRPr lang="en-US"/>
        </a:p>
      </dgm:t>
    </dgm:pt>
    <dgm:pt modelId="{83992802-C502-472B-A83C-0584E9E68276}">
      <dgm:prSet/>
      <dgm:spPr/>
      <dgm:t>
        <a:bodyPr/>
        <a:lstStyle/>
        <a:p>
          <a:r>
            <a:rPr lang="en-US"/>
            <a:t>This ensures minimal loss of information while simplifying the dataset.</a:t>
          </a:r>
        </a:p>
      </dgm:t>
    </dgm:pt>
    <dgm:pt modelId="{4719F5BB-66F2-48B5-BA31-A392C552FA16}" type="parTrans" cxnId="{592DDE51-20C5-4DE5-984C-A6A68DB08E08}">
      <dgm:prSet/>
      <dgm:spPr/>
      <dgm:t>
        <a:bodyPr/>
        <a:lstStyle/>
        <a:p>
          <a:endParaRPr lang="en-US"/>
        </a:p>
      </dgm:t>
    </dgm:pt>
    <dgm:pt modelId="{4AE0499E-8B64-4634-9AFB-885D83C15C22}" type="sibTrans" cxnId="{592DDE51-20C5-4DE5-984C-A6A68DB08E08}">
      <dgm:prSet/>
      <dgm:spPr/>
      <dgm:t>
        <a:bodyPr/>
        <a:lstStyle/>
        <a:p>
          <a:endParaRPr lang="en-US"/>
        </a:p>
      </dgm:t>
    </dgm:pt>
    <dgm:pt modelId="{6CEC25B6-6B42-4FBD-9CE1-A34A745F7F4B}">
      <dgm:prSet/>
      <dgm:spPr/>
      <dgm:t>
        <a:bodyPr/>
        <a:lstStyle/>
        <a:p>
          <a:pPr>
            <a:defRPr b="1"/>
          </a:pPr>
          <a:r>
            <a:rPr lang="en-US"/>
            <a:t>Benefits:</a:t>
          </a:r>
        </a:p>
      </dgm:t>
    </dgm:pt>
    <dgm:pt modelId="{1CEAFB9E-A9AD-4FCF-BFDA-7875272B71B2}" type="parTrans" cxnId="{DA3C5E32-FAEC-4ABB-B264-C2F1840CFCD2}">
      <dgm:prSet/>
      <dgm:spPr/>
      <dgm:t>
        <a:bodyPr/>
        <a:lstStyle/>
        <a:p>
          <a:endParaRPr lang="en-US"/>
        </a:p>
      </dgm:t>
    </dgm:pt>
    <dgm:pt modelId="{BB65ADE0-D0E8-4C49-81A0-B4E6F86DB851}" type="sibTrans" cxnId="{DA3C5E32-FAEC-4ABB-B264-C2F1840CFCD2}">
      <dgm:prSet/>
      <dgm:spPr/>
      <dgm:t>
        <a:bodyPr/>
        <a:lstStyle/>
        <a:p>
          <a:endParaRPr lang="en-US"/>
        </a:p>
      </dgm:t>
    </dgm:pt>
    <dgm:pt modelId="{06D2CADF-9EA2-4B7E-B8E7-7D4C2B1DF6C2}">
      <dgm:prSet/>
      <dgm:spPr/>
      <dgm:t>
        <a:bodyPr/>
        <a:lstStyle/>
        <a:p>
          <a:r>
            <a:rPr lang="en-US"/>
            <a:t>Removes noise and redundant features.</a:t>
          </a:r>
        </a:p>
      </dgm:t>
    </dgm:pt>
    <dgm:pt modelId="{78F3CD25-F116-49A8-8E57-998DBE203D77}" type="parTrans" cxnId="{2BF56857-509C-44FE-AB84-7F43A66F7D97}">
      <dgm:prSet/>
      <dgm:spPr/>
      <dgm:t>
        <a:bodyPr/>
        <a:lstStyle/>
        <a:p>
          <a:endParaRPr lang="en-US"/>
        </a:p>
      </dgm:t>
    </dgm:pt>
    <dgm:pt modelId="{93C39261-7B15-489F-BB89-843C2F62D48B}" type="sibTrans" cxnId="{2BF56857-509C-44FE-AB84-7F43A66F7D97}">
      <dgm:prSet/>
      <dgm:spPr/>
      <dgm:t>
        <a:bodyPr/>
        <a:lstStyle/>
        <a:p>
          <a:endParaRPr lang="en-US"/>
        </a:p>
      </dgm:t>
    </dgm:pt>
    <dgm:pt modelId="{A3717587-957A-4D89-A286-51286FE5268D}">
      <dgm:prSet/>
      <dgm:spPr/>
      <dgm:t>
        <a:bodyPr/>
        <a:lstStyle/>
        <a:p>
          <a:r>
            <a:rPr lang="en-US"/>
            <a:t>Reduces computational cost for clustering.</a:t>
          </a:r>
        </a:p>
      </dgm:t>
    </dgm:pt>
    <dgm:pt modelId="{3C5F6259-2F14-421B-ABDA-1B8A66A8C217}" type="parTrans" cxnId="{3DFE1754-DB27-4E95-B203-B39321FEE209}">
      <dgm:prSet/>
      <dgm:spPr/>
      <dgm:t>
        <a:bodyPr/>
        <a:lstStyle/>
        <a:p>
          <a:endParaRPr lang="en-US"/>
        </a:p>
      </dgm:t>
    </dgm:pt>
    <dgm:pt modelId="{830970A2-2E47-4A83-8641-26918463774C}" type="sibTrans" cxnId="{3DFE1754-DB27-4E95-B203-B39321FEE209}">
      <dgm:prSet/>
      <dgm:spPr/>
      <dgm:t>
        <a:bodyPr/>
        <a:lstStyle/>
        <a:p>
          <a:endParaRPr lang="en-US"/>
        </a:p>
      </dgm:t>
    </dgm:pt>
    <dgm:pt modelId="{E4B0DBC1-6073-4570-9A20-CC1E78A34C45}">
      <dgm:prSet/>
      <dgm:spPr/>
      <dgm:t>
        <a:bodyPr/>
        <a:lstStyle/>
        <a:p>
          <a:r>
            <a:rPr lang="en-US"/>
            <a:t>Helps improve cluster separation in some cases.</a:t>
          </a:r>
        </a:p>
      </dgm:t>
    </dgm:pt>
    <dgm:pt modelId="{315C4A99-CA98-4FC9-B7C2-EAF13FA46860}" type="parTrans" cxnId="{3F9D45A0-8765-4A19-968E-D765ECEFBF90}">
      <dgm:prSet/>
      <dgm:spPr/>
      <dgm:t>
        <a:bodyPr/>
        <a:lstStyle/>
        <a:p>
          <a:endParaRPr lang="en-US"/>
        </a:p>
      </dgm:t>
    </dgm:pt>
    <dgm:pt modelId="{A0BF94AB-CE54-466A-81E6-758289EA6E1F}" type="sibTrans" cxnId="{3F9D45A0-8765-4A19-968E-D765ECEFBF90}">
      <dgm:prSet/>
      <dgm:spPr/>
      <dgm:t>
        <a:bodyPr/>
        <a:lstStyle/>
        <a:p>
          <a:endParaRPr lang="en-US"/>
        </a:p>
      </dgm:t>
    </dgm:pt>
    <dgm:pt modelId="{2BC5207D-277C-470F-B299-E697F8D40C5C}">
      <dgm:prSet/>
      <dgm:spPr/>
      <dgm:t>
        <a:bodyPr/>
        <a:lstStyle/>
        <a:p>
          <a:pPr>
            <a:defRPr b="1"/>
          </a:pPr>
          <a:r>
            <a:rPr lang="en-US"/>
            <a:t>Application in this study:</a:t>
          </a:r>
        </a:p>
      </dgm:t>
    </dgm:pt>
    <dgm:pt modelId="{7977F1B3-10C0-4B85-A869-DFB461F6F045}" type="parTrans" cxnId="{2A8AC56C-686B-4FBD-B9CA-4D97782FAC70}">
      <dgm:prSet/>
      <dgm:spPr/>
      <dgm:t>
        <a:bodyPr/>
        <a:lstStyle/>
        <a:p>
          <a:endParaRPr lang="en-US"/>
        </a:p>
      </dgm:t>
    </dgm:pt>
    <dgm:pt modelId="{A9120AF7-9559-4254-8E85-A72707031C3E}" type="sibTrans" cxnId="{2A8AC56C-686B-4FBD-B9CA-4D97782FAC70}">
      <dgm:prSet/>
      <dgm:spPr/>
      <dgm:t>
        <a:bodyPr/>
        <a:lstStyle/>
        <a:p>
          <a:endParaRPr lang="en-US"/>
        </a:p>
      </dgm:t>
    </dgm:pt>
    <dgm:pt modelId="{0DA50112-2C98-4842-BB8B-4A55DC09B6DB}">
      <dgm:prSet/>
      <dgm:spPr/>
      <dgm:t>
        <a:bodyPr/>
        <a:lstStyle/>
        <a:p>
          <a:r>
            <a:rPr lang="en-US"/>
            <a:t>KMeans and HAC clustering applied on PCA-transformed data.</a:t>
          </a:r>
        </a:p>
      </dgm:t>
    </dgm:pt>
    <dgm:pt modelId="{B490394E-AE3A-4DAD-9732-9ED84E6CA043}" type="parTrans" cxnId="{44EB359A-6EB5-4433-9E05-E6E91E91CA99}">
      <dgm:prSet/>
      <dgm:spPr/>
      <dgm:t>
        <a:bodyPr/>
        <a:lstStyle/>
        <a:p>
          <a:endParaRPr lang="en-US"/>
        </a:p>
      </dgm:t>
    </dgm:pt>
    <dgm:pt modelId="{FB1918F1-F9F1-4D51-AE10-2881D46D467B}" type="sibTrans" cxnId="{44EB359A-6EB5-4433-9E05-E6E91E91CA99}">
      <dgm:prSet/>
      <dgm:spPr/>
      <dgm:t>
        <a:bodyPr/>
        <a:lstStyle/>
        <a:p>
          <a:endParaRPr lang="en-US"/>
        </a:p>
      </dgm:t>
    </dgm:pt>
    <dgm:pt modelId="{9C6E915E-6D49-4C73-AD0F-B21FAE1C0871}">
      <dgm:prSet/>
      <dgm:spPr/>
      <dgm:t>
        <a:bodyPr/>
        <a:lstStyle/>
        <a:p>
          <a:r>
            <a:rPr lang="en-US"/>
            <a:t>Performance compared against clustering on full scaled data.</a:t>
          </a:r>
        </a:p>
      </dgm:t>
    </dgm:pt>
    <dgm:pt modelId="{FE311ED9-55A2-4D73-8051-41BC93AABD30}" type="parTrans" cxnId="{E3110D4D-139F-487C-AECD-6AC8CECC8DEC}">
      <dgm:prSet/>
      <dgm:spPr/>
      <dgm:t>
        <a:bodyPr/>
        <a:lstStyle/>
        <a:p>
          <a:endParaRPr lang="en-US"/>
        </a:p>
      </dgm:t>
    </dgm:pt>
    <dgm:pt modelId="{986406E4-16CE-42EE-A991-82921D033D5E}" type="sibTrans" cxnId="{E3110D4D-139F-487C-AECD-6AC8CECC8DEC}">
      <dgm:prSet/>
      <dgm:spPr/>
      <dgm:t>
        <a:bodyPr/>
        <a:lstStyle/>
        <a:p>
          <a:endParaRPr lang="en-US"/>
        </a:p>
      </dgm:t>
    </dgm:pt>
    <dgm:pt modelId="{0EEFA4F7-C48A-474F-BEFE-0CD734D09BCE}" type="pres">
      <dgm:prSet presAssocID="{1095CD9A-085C-4343-8178-39C1984D153B}" presName="root" presStyleCnt="0">
        <dgm:presLayoutVars>
          <dgm:dir/>
          <dgm:resizeHandles val="exact"/>
        </dgm:presLayoutVars>
      </dgm:prSet>
      <dgm:spPr/>
    </dgm:pt>
    <dgm:pt modelId="{486B48B2-1575-466B-BFB2-533D50BE603A}" type="pres">
      <dgm:prSet presAssocID="{A4D52AE0-F30B-42A8-8958-1B1C9533F891}" presName="compNode" presStyleCnt="0"/>
      <dgm:spPr/>
    </dgm:pt>
    <dgm:pt modelId="{15FD8EA5-2C3F-4BA0-81CC-99FBCF661EAD}" type="pres">
      <dgm:prSet presAssocID="{A4D52AE0-F30B-42A8-8958-1B1C9533F8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3EA7CE-6546-4066-B465-355FCE762928}" type="pres">
      <dgm:prSet presAssocID="{A4D52AE0-F30B-42A8-8958-1B1C9533F891}" presName="iconSpace" presStyleCnt="0"/>
      <dgm:spPr/>
    </dgm:pt>
    <dgm:pt modelId="{183CBEBA-74DF-4057-AAB4-30A80B329303}" type="pres">
      <dgm:prSet presAssocID="{A4D52AE0-F30B-42A8-8958-1B1C9533F891}" presName="parTx" presStyleLbl="revTx" presStyleIdx="0" presStyleCnt="8">
        <dgm:presLayoutVars>
          <dgm:chMax val="0"/>
          <dgm:chPref val="0"/>
        </dgm:presLayoutVars>
      </dgm:prSet>
      <dgm:spPr/>
    </dgm:pt>
    <dgm:pt modelId="{A8DB50D2-8103-4F52-8DB7-17F65FFA1A94}" type="pres">
      <dgm:prSet presAssocID="{A4D52AE0-F30B-42A8-8958-1B1C9533F891}" presName="txSpace" presStyleCnt="0"/>
      <dgm:spPr/>
    </dgm:pt>
    <dgm:pt modelId="{50FC5378-68AC-4221-B466-7280842CA9E4}" type="pres">
      <dgm:prSet presAssocID="{A4D52AE0-F30B-42A8-8958-1B1C9533F891}" presName="desTx" presStyleLbl="revTx" presStyleIdx="1" presStyleCnt="8">
        <dgm:presLayoutVars/>
      </dgm:prSet>
      <dgm:spPr/>
    </dgm:pt>
    <dgm:pt modelId="{E35E6919-5FFB-4BDE-A60A-1108C3EF4EF7}" type="pres">
      <dgm:prSet presAssocID="{42185333-802F-4252-8903-99AEF2F6EB90}" presName="sibTrans" presStyleCnt="0"/>
      <dgm:spPr/>
    </dgm:pt>
    <dgm:pt modelId="{2EB5FBB9-1099-4137-9547-CCD14EA0F572}" type="pres">
      <dgm:prSet presAssocID="{3E4310B5-46BC-4825-9506-DDBF1B430E8B}" presName="compNode" presStyleCnt="0"/>
      <dgm:spPr/>
    </dgm:pt>
    <dgm:pt modelId="{45BF7AC2-D52B-4F54-A22D-56052F3F95FD}" type="pres">
      <dgm:prSet presAssocID="{3E4310B5-46BC-4825-9506-DDBF1B430E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645FD3F-D14B-40C9-B033-8019D75A5938}" type="pres">
      <dgm:prSet presAssocID="{3E4310B5-46BC-4825-9506-DDBF1B430E8B}" presName="iconSpace" presStyleCnt="0"/>
      <dgm:spPr/>
    </dgm:pt>
    <dgm:pt modelId="{DE0903F0-1114-43D7-ABF2-280C7E1E17DD}" type="pres">
      <dgm:prSet presAssocID="{3E4310B5-46BC-4825-9506-DDBF1B430E8B}" presName="parTx" presStyleLbl="revTx" presStyleIdx="2" presStyleCnt="8">
        <dgm:presLayoutVars>
          <dgm:chMax val="0"/>
          <dgm:chPref val="0"/>
        </dgm:presLayoutVars>
      </dgm:prSet>
      <dgm:spPr/>
    </dgm:pt>
    <dgm:pt modelId="{A800E85B-2CCB-44E7-9CFA-584E62F5D0EC}" type="pres">
      <dgm:prSet presAssocID="{3E4310B5-46BC-4825-9506-DDBF1B430E8B}" presName="txSpace" presStyleCnt="0"/>
      <dgm:spPr/>
    </dgm:pt>
    <dgm:pt modelId="{ED07074B-0FE3-4613-A616-3DC0ECEC3FAF}" type="pres">
      <dgm:prSet presAssocID="{3E4310B5-46BC-4825-9506-DDBF1B430E8B}" presName="desTx" presStyleLbl="revTx" presStyleIdx="3" presStyleCnt="8">
        <dgm:presLayoutVars/>
      </dgm:prSet>
      <dgm:spPr/>
    </dgm:pt>
    <dgm:pt modelId="{7E46F9B2-84B0-41BB-8075-C4982398B61A}" type="pres">
      <dgm:prSet presAssocID="{F22B218A-AEAC-426B-A9C4-8E7EDC2B22E4}" presName="sibTrans" presStyleCnt="0"/>
      <dgm:spPr/>
    </dgm:pt>
    <dgm:pt modelId="{A8F12F9E-6E04-474D-AC72-7B67134431C5}" type="pres">
      <dgm:prSet presAssocID="{6CEC25B6-6B42-4FBD-9CE1-A34A745F7F4B}" presName="compNode" presStyleCnt="0"/>
      <dgm:spPr/>
    </dgm:pt>
    <dgm:pt modelId="{A83C620B-C1DD-49A2-8910-B7B5BF0AB23D}" type="pres">
      <dgm:prSet presAssocID="{6CEC25B6-6B42-4FBD-9CE1-A34A745F7F4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55032839-E9E4-4936-A44F-756780D25605}" type="pres">
      <dgm:prSet presAssocID="{6CEC25B6-6B42-4FBD-9CE1-A34A745F7F4B}" presName="iconSpace" presStyleCnt="0"/>
      <dgm:spPr/>
    </dgm:pt>
    <dgm:pt modelId="{E4C7E9EB-98D2-4CF9-9813-712A1313E64F}" type="pres">
      <dgm:prSet presAssocID="{6CEC25B6-6B42-4FBD-9CE1-A34A745F7F4B}" presName="parTx" presStyleLbl="revTx" presStyleIdx="4" presStyleCnt="8">
        <dgm:presLayoutVars>
          <dgm:chMax val="0"/>
          <dgm:chPref val="0"/>
        </dgm:presLayoutVars>
      </dgm:prSet>
      <dgm:spPr/>
    </dgm:pt>
    <dgm:pt modelId="{AF8669FF-B9AB-47A3-AEF1-CFE66152B2E5}" type="pres">
      <dgm:prSet presAssocID="{6CEC25B6-6B42-4FBD-9CE1-A34A745F7F4B}" presName="txSpace" presStyleCnt="0"/>
      <dgm:spPr/>
    </dgm:pt>
    <dgm:pt modelId="{E32A4825-A154-464B-9DC2-AFCD29E9B7DF}" type="pres">
      <dgm:prSet presAssocID="{6CEC25B6-6B42-4FBD-9CE1-A34A745F7F4B}" presName="desTx" presStyleLbl="revTx" presStyleIdx="5" presStyleCnt="8">
        <dgm:presLayoutVars/>
      </dgm:prSet>
      <dgm:spPr/>
    </dgm:pt>
    <dgm:pt modelId="{7D90D48A-3C68-4938-AD11-A56ADEDB38C9}" type="pres">
      <dgm:prSet presAssocID="{BB65ADE0-D0E8-4C49-81A0-B4E6F86DB851}" presName="sibTrans" presStyleCnt="0"/>
      <dgm:spPr/>
    </dgm:pt>
    <dgm:pt modelId="{08E228D2-2D79-40EB-9CD1-3F6B2B9EFA95}" type="pres">
      <dgm:prSet presAssocID="{2BC5207D-277C-470F-B299-E697F8D40C5C}" presName="compNode" presStyleCnt="0"/>
      <dgm:spPr/>
    </dgm:pt>
    <dgm:pt modelId="{25034FC6-71E3-4808-BE66-BCC6F2F99DFD}" type="pres">
      <dgm:prSet presAssocID="{2BC5207D-277C-470F-B299-E697F8D40C5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F632F9A-2D41-4F06-8795-542A56F6C397}" type="pres">
      <dgm:prSet presAssocID="{2BC5207D-277C-470F-B299-E697F8D40C5C}" presName="iconSpace" presStyleCnt="0"/>
      <dgm:spPr/>
    </dgm:pt>
    <dgm:pt modelId="{AF9FB11D-0AC1-458A-AE0B-EB8BDD902058}" type="pres">
      <dgm:prSet presAssocID="{2BC5207D-277C-470F-B299-E697F8D40C5C}" presName="parTx" presStyleLbl="revTx" presStyleIdx="6" presStyleCnt="8">
        <dgm:presLayoutVars>
          <dgm:chMax val="0"/>
          <dgm:chPref val="0"/>
        </dgm:presLayoutVars>
      </dgm:prSet>
      <dgm:spPr/>
    </dgm:pt>
    <dgm:pt modelId="{48AFE85F-10FA-439B-A5F7-A902D85995F0}" type="pres">
      <dgm:prSet presAssocID="{2BC5207D-277C-470F-B299-E697F8D40C5C}" presName="txSpace" presStyleCnt="0"/>
      <dgm:spPr/>
    </dgm:pt>
    <dgm:pt modelId="{17D1068C-7879-4043-8BE3-6C371ED99105}" type="pres">
      <dgm:prSet presAssocID="{2BC5207D-277C-470F-B299-E697F8D40C5C}" presName="desTx" presStyleLbl="revTx" presStyleIdx="7" presStyleCnt="8">
        <dgm:presLayoutVars/>
      </dgm:prSet>
      <dgm:spPr/>
    </dgm:pt>
  </dgm:ptLst>
  <dgm:cxnLst>
    <dgm:cxn modelId="{B6821827-7710-49A6-AE90-458BE818DE9D}" type="presOf" srcId="{83992802-C502-472B-A83C-0584E9E68276}" destId="{ED07074B-0FE3-4613-A616-3DC0ECEC3FAF}" srcOrd="0" destOrd="1" presId="urn:microsoft.com/office/officeart/2018/5/layout/CenteredIconLabelDescriptionList"/>
    <dgm:cxn modelId="{DA3C5E32-FAEC-4ABB-B264-C2F1840CFCD2}" srcId="{1095CD9A-085C-4343-8178-39C1984D153B}" destId="{6CEC25B6-6B42-4FBD-9CE1-A34A745F7F4B}" srcOrd="2" destOrd="0" parTransId="{1CEAFB9E-A9AD-4FCF-BFDA-7875272B71B2}" sibTransId="{BB65ADE0-D0E8-4C49-81A0-B4E6F86DB851}"/>
    <dgm:cxn modelId="{EE0D4932-4275-4FEF-B740-1D651F824B49}" type="presOf" srcId="{E4B0DBC1-6073-4570-9A20-CC1E78A34C45}" destId="{E32A4825-A154-464B-9DC2-AFCD29E9B7DF}" srcOrd="0" destOrd="2" presId="urn:microsoft.com/office/officeart/2018/5/layout/CenteredIconLabelDescriptionList"/>
    <dgm:cxn modelId="{28171537-9FC5-411A-905D-A57584736EE8}" type="presOf" srcId="{06D2CADF-9EA2-4B7E-B8E7-7D4C2B1DF6C2}" destId="{E32A4825-A154-464B-9DC2-AFCD29E9B7DF}" srcOrd="0" destOrd="0" presId="urn:microsoft.com/office/officeart/2018/5/layout/CenteredIconLabelDescriptionList"/>
    <dgm:cxn modelId="{0DB73E3C-BE15-4A19-860A-C57E800ECAB0}" type="presOf" srcId="{6CEC25B6-6B42-4FBD-9CE1-A34A745F7F4B}" destId="{E4C7E9EB-98D2-4CF9-9813-712A1313E64F}" srcOrd="0" destOrd="0" presId="urn:microsoft.com/office/officeart/2018/5/layout/CenteredIconLabelDescriptionList"/>
    <dgm:cxn modelId="{2A8AC56C-686B-4FBD-B9CA-4D97782FAC70}" srcId="{1095CD9A-085C-4343-8178-39C1984D153B}" destId="{2BC5207D-277C-470F-B299-E697F8D40C5C}" srcOrd="3" destOrd="0" parTransId="{7977F1B3-10C0-4B85-A869-DFB461F6F045}" sibTransId="{A9120AF7-9559-4254-8E85-A72707031C3E}"/>
    <dgm:cxn modelId="{E3110D4D-139F-487C-AECD-6AC8CECC8DEC}" srcId="{2BC5207D-277C-470F-B299-E697F8D40C5C}" destId="{9C6E915E-6D49-4C73-AD0F-B21FAE1C0871}" srcOrd="1" destOrd="0" parTransId="{FE311ED9-55A2-4D73-8051-41BC93AABD30}" sibTransId="{986406E4-16CE-42EE-A991-82921D033D5E}"/>
    <dgm:cxn modelId="{32C28F4D-7991-4265-B214-7242E97B48BF}" srcId="{3E4310B5-46BC-4825-9506-DDBF1B430E8B}" destId="{3218D6BD-573F-48B3-82EF-C017417743D4}" srcOrd="0" destOrd="0" parTransId="{C9CD60E0-334F-43D1-A2B1-B9134DFA880C}" sibTransId="{91A3C6E8-F880-4B2D-A071-C09D4EFB6CCF}"/>
    <dgm:cxn modelId="{592DDE51-20C5-4DE5-984C-A6A68DB08E08}" srcId="{3E4310B5-46BC-4825-9506-DDBF1B430E8B}" destId="{83992802-C502-472B-A83C-0584E9E68276}" srcOrd="1" destOrd="0" parTransId="{4719F5BB-66F2-48B5-BA31-A392C552FA16}" sibTransId="{4AE0499E-8B64-4634-9AFB-885D83C15C22}"/>
    <dgm:cxn modelId="{9EABCD72-5DD9-402D-BF38-4869B5BD90E7}" type="presOf" srcId="{3218D6BD-573F-48B3-82EF-C017417743D4}" destId="{ED07074B-0FE3-4613-A616-3DC0ECEC3FAF}" srcOrd="0" destOrd="0" presId="urn:microsoft.com/office/officeart/2018/5/layout/CenteredIconLabelDescriptionList"/>
    <dgm:cxn modelId="{3DFE1754-DB27-4E95-B203-B39321FEE209}" srcId="{6CEC25B6-6B42-4FBD-9CE1-A34A745F7F4B}" destId="{A3717587-957A-4D89-A286-51286FE5268D}" srcOrd="1" destOrd="0" parTransId="{3C5F6259-2F14-421B-ABDA-1B8A66A8C217}" sibTransId="{830970A2-2E47-4A83-8641-26918463774C}"/>
    <dgm:cxn modelId="{2BF56857-509C-44FE-AB84-7F43A66F7D97}" srcId="{6CEC25B6-6B42-4FBD-9CE1-A34A745F7F4B}" destId="{06D2CADF-9EA2-4B7E-B8E7-7D4C2B1DF6C2}" srcOrd="0" destOrd="0" parTransId="{78F3CD25-F116-49A8-8E57-998DBE203D77}" sibTransId="{93C39261-7B15-489F-BB89-843C2F62D48B}"/>
    <dgm:cxn modelId="{5274427D-DA93-4324-AEAD-EBA598656331}" srcId="{A4D52AE0-F30B-42A8-8958-1B1C9533F891}" destId="{55A01141-B25D-4BA0-95DA-A56FE27647FD}" srcOrd="0" destOrd="0" parTransId="{E042CECA-EA5A-4202-AE5D-97DEA984D26C}" sibTransId="{B7149CBF-8B15-4E8E-AE29-06926A2D9F49}"/>
    <dgm:cxn modelId="{9602B683-31F6-41EB-9190-504E7B0707A0}" type="presOf" srcId="{1095CD9A-085C-4343-8178-39C1984D153B}" destId="{0EEFA4F7-C48A-474F-BEFE-0CD734D09BCE}" srcOrd="0" destOrd="0" presId="urn:microsoft.com/office/officeart/2018/5/layout/CenteredIconLabelDescriptionList"/>
    <dgm:cxn modelId="{E86AA685-8684-4634-B83F-19A87D13C96F}" type="presOf" srcId="{A3717587-957A-4D89-A286-51286FE5268D}" destId="{E32A4825-A154-464B-9DC2-AFCD29E9B7DF}" srcOrd="0" destOrd="1" presId="urn:microsoft.com/office/officeart/2018/5/layout/CenteredIconLabelDescriptionList"/>
    <dgm:cxn modelId="{44EB359A-6EB5-4433-9E05-E6E91E91CA99}" srcId="{2BC5207D-277C-470F-B299-E697F8D40C5C}" destId="{0DA50112-2C98-4842-BB8B-4A55DC09B6DB}" srcOrd="0" destOrd="0" parTransId="{B490394E-AE3A-4DAD-9732-9ED84E6CA043}" sibTransId="{FB1918F1-F9F1-4D51-AE10-2881D46D467B}"/>
    <dgm:cxn modelId="{3F9D45A0-8765-4A19-968E-D765ECEFBF90}" srcId="{6CEC25B6-6B42-4FBD-9CE1-A34A745F7F4B}" destId="{E4B0DBC1-6073-4570-9A20-CC1E78A34C45}" srcOrd="2" destOrd="0" parTransId="{315C4A99-CA98-4FC9-B7C2-EAF13FA46860}" sibTransId="{A0BF94AB-CE54-466A-81E6-758289EA6E1F}"/>
    <dgm:cxn modelId="{45C27EBA-81FE-475E-B8CA-0BE1E4E756AC}" srcId="{1095CD9A-085C-4343-8178-39C1984D153B}" destId="{A4D52AE0-F30B-42A8-8958-1B1C9533F891}" srcOrd="0" destOrd="0" parTransId="{6098272F-F4E7-4B5D-8AA3-BE1F283B255F}" sibTransId="{42185333-802F-4252-8903-99AEF2F6EB90}"/>
    <dgm:cxn modelId="{9DE680BB-2182-40E4-ADDD-7C61C4117E83}" type="presOf" srcId="{2BC5207D-277C-470F-B299-E697F8D40C5C}" destId="{AF9FB11D-0AC1-458A-AE0B-EB8BDD902058}" srcOrd="0" destOrd="0" presId="urn:microsoft.com/office/officeart/2018/5/layout/CenteredIconLabelDescriptionList"/>
    <dgm:cxn modelId="{FDE1FAC0-D01D-4082-94D6-3A12CBE904E0}" type="presOf" srcId="{55A01141-B25D-4BA0-95DA-A56FE27647FD}" destId="{50FC5378-68AC-4221-B466-7280842CA9E4}" srcOrd="0" destOrd="0" presId="urn:microsoft.com/office/officeart/2018/5/layout/CenteredIconLabelDescriptionList"/>
    <dgm:cxn modelId="{3B56B5C6-5FB2-4F30-ACBB-E2D6BC4927EC}" type="presOf" srcId="{A4D52AE0-F30B-42A8-8958-1B1C9533F891}" destId="{183CBEBA-74DF-4057-AAB4-30A80B329303}" srcOrd="0" destOrd="0" presId="urn:microsoft.com/office/officeart/2018/5/layout/CenteredIconLabelDescriptionList"/>
    <dgm:cxn modelId="{7AA252CE-76D4-49EC-8B43-86775F333B55}" srcId="{1095CD9A-085C-4343-8178-39C1984D153B}" destId="{3E4310B5-46BC-4825-9506-DDBF1B430E8B}" srcOrd="1" destOrd="0" parTransId="{175B658A-516A-45ED-9E48-1F75A7E3D8C5}" sibTransId="{F22B218A-AEAC-426B-A9C4-8E7EDC2B22E4}"/>
    <dgm:cxn modelId="{18FE70DE-93DC-4DE7-AB53-B4F6A0013E57}" type="presOf" srcId="{0DA50112-2C98-4842-BB8B-4A55DC09B6DB}" destId="{17D1068C-7879-4043-8BE3-6C371ED99105}" srcOrd="0" destOrd="0" presId="urn:microsoft.com/office/officeart/2018/5/layout/CenteredIconLabelDescriptionList"/>
    <dgm:cxn modelId="{1F2378F5-E95B-41FE-B97A-E830BA4D8057}" type="presOf" srcId="{3E4310B5-46BC-4825-9506-DDBF1B430E8B}" destId="{DE0903F0-1114-43D7-ABF2-280C7E1E17DD}" srcOrd="0" destOrd="0" presId="urn:microsoft.com/office/officeart/2018/5/layout/CenteredIconLabelDescriptionList"/>
    <dgm:cxn modelId="{B15FF8F9-F361-48E3-91EE-E1232BD176C0}" type="presOf" srcId="{9C6E915E-6D49-4C73-AD0F-B21FAE1C0871}" destId="{17D1068C-7879-4043-8BE3-6C371ED99105}" srcOrd="0" destOrd="1" presId="urn:microsoft.com/office/officeart/2018/5/layout/CenteredIconLabelDescriptionList"/>
    <dgm:cxn modelId="{5F865376-F622-4156-89DF-C9BA2B70F0B4}" type="presParOf" srcId="{0EEFA4F7-C48A-474F-BEFE-0CD734D09BCE}" destId="{486B48B2-1575-466B-BFB2-533D50BE603A}" srcOrd="0" destOrd="0" presId="urn:microsoft.com/office/officeart/2018/5/layout/CenteredIconLabelDescriptionList"/>
    <dgm:cxn modelId="{6845F910-91ED-46F7-B54A-6D089B49159A}" type="presParOf" srcId="{486B48B2-1575-466B-BFB2-533D50BE603A}" destId="{15FD8EA5-2C3F-4BA0-81CC-99FBCF661EAD}" srcOrd="0" destOrd="0" presId="urn:microsoft.com/office/officeart/2018/5/layout/CenteredIconLabelDescriptionList"/>
    <dgm:cxn modelId="{1C259219-A7CD-47DA-B1C5-1B9691AA6E68}" type="presParOf" srcId="{486B48B2-1575-466B-BFB2-533D50BE603A}" destId="{5A3EA7CE-6546-4066-B465-355FCE762928}" srcOrd="1" destOrd="0" presId="urn:microsoft.com/office/officeart/2018/5/layout/CenteredIconLabelDescriptionList"/>
    <dgm:cxn modelId="{1D932F3B-E848-40C4-B6B1-5762E8FD76C7}" type="presParOf" srcId="{486B48B2-1575-466B-BFB2-533D50BE603A}" destId="{183CBEBA-74DF-4057-AAB4-30A80B329303}" srcOrd="2" destOrd="0" presId="urn:microsoft.com/office/officeart/2018/5/layout/CenteredIconLabelDescriptionList"/>
    <dgm:cxn modelId="{0159CC73-64C2-41D8-9C52-1DEE175D2ADC}" type="presParOf" srcId="{486B48B2-1575-466B-BFB2-533D50BE603A}" destId="{A8DB50D2-8103-4F52-8DB7-17F65FFA1A94}" srcOrd="3" destOrd="0" presId="urn:microsoft.com/office/officeart/2018/5/layout/CenteredIconLabelDescriptionList"/>
    <dgm:cxn modelId="{D4A814F6-40F9-400B-8B28-5C8875671671}" type="presParOf" srcId="{486B48B2-1575-466B-BFB2-533D50BE603A}" destId="{50FC5378-68AC-4221-B466-7280842CA9E4}" srcOrd="4" destOrd="0" presId="urn:microsoft.com/office/officeart/2018/5/layout/CenteredIconLabelDescriptionList"/>
    <dgm:cxn modelId="{27FB8A07-A46E-4DFD-B2A6-597CEE6EECD4}" type="presParOf" srcId="{0EEFA4F7-C48A-474F-BEFE-0CD734D09BCE}" destId="{E35E6919-5FFB-4BDE-A60A-1108C3EF4EF7}" srcOrd="1" destOrd="0" presId="urn:microsoft.com/office/officeart/2018/5/layout/CenteredIconLabelDescriptionList"/>
    <dgm:cxn modelId="{EEBC565D-05A3-4B5E-9155-0C947F53BDB9}" type="presParOf" srcId="{0EEFA4F7-C48A-474F-BEFE-0CD734D09BCE}" destId="{2EB5FBB9-1099-4137-9547-CCD14EA0F572}" srcOrd="2" destOrd="0" presId="urn:microsoft.com/office/officeart/2018/5/layout/CenteredIconLabelDescriptionList"/>
    <dgm:cxn modelId="{405CBF7A-89FD-4079-A109-15CBFF5C0E80}" type="presParOf" srcId="{2EB5FBB9-1099-4137-9547-CCD14EA0F572}" destId="{45BF7AC2-D52B-4F54-A22D-56052F3F95FD}" srcOrd="0" destOrd="0" presId="urn:microsoft.com/office/officeart/2018/5/layout/CenteredIconLabelDescriptionList"/>
    <dgm:cxn modelId="{6B1D1532-E13F-44FA-9347-1F847025E099}" type="presParOf" srcId="{2EB5FBB9-1099-4137-9547-CCD14EA0F572}" destId="{2645FD3F-D14B-40C9-B033-8019D75A5938}" srcOrd="1" destOrd="0" presId="urn:microsoft.com/office/officeart/2018/5/layout/CenteredIconLabelDescriptionList"/>
    <dgm:cxn modelId="{8B803E39-6E27-4650-B6B3-CDDB01557FED}" type="presParOf" srcId="{2EB5FBB9-1099-4137-9547-CCD14EA0F572}" destId="{DE0903F0-1114-43D7-ABF2-280C7E1E17DD}" srcOrd="2" destOrd="0" presId="urn:microsoft.com/office/officeart/2018/5/layout/CenteredIconLabelDescriptionList"/>
    <dgm:cxn modelId="{99D1E89F-1BDA-4196-B233-C05BB423C2DA}" type="presParOf" srcId="{2EB5FBB9-1099-4137-9547-CCD14EA0F572}" destId="{A800E85B-2CCB-44E7-9CFA-584E62F5D0EC}" srcOrd="3" destOrd="0" presId="urn:microsoft.com/office/officeart/2018/5/layout/CenteredIconLabelDescriptionList"/>
    <dgm:cxn modelId="{CD8A68BF-12FA-4835-AD64-7C6E50F1B0CE}" type="presParOf" srcId="{2EB5FBB9-1099-4137-9547-CCD14EA0F572}" destId="{ED07074B-0FE3-4613-A616-3DC0ECEC3FAF}" srcOrd="4" destOrd="0" presId="urn:microsoft.com/office/officeart/2018/5/layout/CenteredIconLabelDescriptionList"/>
    <dgm:cxn modelId="{A6066237-25E4-46EC-8AF1-835B08DA9219}" type="presParOf" srcId="{0EEFA4F7-C48A-474F-BEFE-0CD734D09BCE}" destId="{7E46F9B2-84B0-41BB-8075-C4982398B61A}" srcOrd="3" destOrd="0" presId="urn:microsoft.com/office/officeart/2018/5/layout/CenteredIconLabelDescriptionList"/>
    <dgm:cxn modelId="{02592B50-350F-4765-9AD3-646F1F4C9332}" type="presParOf" srcId="{0EEFA4F7-C48A-474F-BEFE-0CD734D09BCE}" destId="{A8F12F9E-6E04-474D-AC72-7B67134431C5}" srcOrd="4" destOrd="0" presId="urn:microsoft.com/office/officeart/2018/5/layout/CenteredIconLabelDescriptionList"/>
    <dgm:cxn modelId="{1AAB4E22-5C1A-40C5-AAE4-CA70A40CBEBE}" type="presParOf" srcId="{A8F12F9E-6E04-474D-AC72-7B67134431C5}" destId="{A83C620B-C1DD-49A2-8910-B7B5BF0AB23D}" srcOrd="0" destOrd="0" presId="urn:microsoft.com/office/officeart/2018/5/layout/CenteredIconLabelDescriptionList"/>
    <dgm:cxn modelId="{8237289B-5B78-43BA-883D-F9186392631A}" type="presParOf" srcId="{A8F12F9E-6E04-474D-AC72-7B67134431C5}" destId="{55032839-E9E4-4936-A44F-756780D25605}" srcOrd="1" destOrd="0" presId="urn:microsoft.com/office/officeart/2018/5/layout/CenteredIconLabelDescriptionList"/>
    <dgm:cxn modelId="{B39E8B55-AED8-4DC1-98F8-AE94062FFD1C}" type="presParOf" srcId="{A8F12F9E-6E04-474D-AC72-7B67134431C5}" destId="{E4C7E9EB-98D2-4CF9-9813-712A1313E64F}" srcOrd="2" destOrd="0" presId="urn:microsoft.com/office/officeart/2018/5/layout/CenteredIconLabelDescriptionList"/>
    <dgm:cxn modelId="{E641BA30-99D1-4DB3-AE81-438F081B3FBB}" type="presParOf" srcId="{A8F12F9E-6E04-474D-AC72-7B67134431C5}" destId="{AF8669FF-B9AB-47A3-AEF1-CFE66152B2E5}" srcOrd="3" destOrd="0" presId="urn:microsoft.com/office/officeart/2018/5/layout/CenteredIconLabelDescriptionList"/>
    <dgm:cxn modelId="{DA6A3EA6-FF5E-483C-ABEC-10DDA41F441C}" type="presParOf" srcId="{A8F12F9E-6E04-474D-AC72-7B67134431C5}" destId="{E32A4825-A154-464B-9DC2-AFCD29E9B7DF}" srcOrd="4" destOrd="0" presId="urn:microsoft.com/office/officeart/2018/5/layout/CenteredIconLabelDescriptionList"/>
    <dgm:cxn modelId="{D928E755-5C96-40C8-A312-FD917AEAC4F8}" type="presParOf" srcId="{0EEFA4F7-C48A-474F-BEFE-0CD734D09BCE}" destId="{7D90D48A-3C68-4938-AD11-A56ADEDB38C9}" srcOrd="5" destOrd="0" presId="urn:microsoft.com/office/officeart/2018/5/layout/CenteredIconLabelDescriptionList"/>
    <dgm:cxn modelId="{9CF60820-D1CD-43E6-9EEB-1372EB99423D}" type="presParOf" srcId="{0EEFA4F7-C48A-474F-BEFE-0CD734D09BCE}" destId="{08E228D2-2D79-40EB-9CD1-3F6B2B9EFA95}" srcOrd="6" destOrd="0" presId="urn:microsoft.com/office/officeart/2018/5/layout/CenteredIconLabelDescriptionList"/>
    <dgm:cxn modelId="{1D878BDE-2C71-4EF9-9797-278C08EAD664}" type="presParOf" srcId="{08E228D2-2D79-40EB-9CD1-3F6B2B9EFA95}" destId="{25034FC6-71E3-4808-BE66-BCC6F2F99DFD}" srcOrd="0" destOrd="0" presId="urn:microsoft.com/office/officeart/2018/5/layout/CenteredIconLabelDescriptionList"/>
    <dgm:cxn modelId="{0C2AE311-B2F9-44ED-9658-2C6261181A90}" type="presParOf" srcId="{08E228D2-2D79-40EB-9CD1-3F6B2B9EFA95}" destId="{BF632F9A-2D41-4F06-8795-542A56F6C397}" srcOrd="1" destOrd="0" presId="urn:microsoft.com/office/officeart/2018/5/layout/CenteredIconLabelDescriptionList"/>
    <dgm:cxn modelId="{EDCF9F76-35DD-430F-AF7F-A64045D5A8CD}" type="presParOf" srcId="{08E228D2-2D79-40EB-9CD1-3F6B2B9EFA95}" destId="{AF9FB11D-0AC1-458A-AE0B-EB8BDD902058}" srcOrd="2" destOrd="0" presId="urn:microsoft.com/office/officeart/2018/5/layout/CenteredIconLabelDescriptionList"/>
    <dgm:cxn modelId="{9AFB69CD-7959-4BA2-9E36-D4EFF8BA78AB}" type="presParOf" srcId="{08E228D2-2D79-40EB-9CD1-3F6B2B9EFA95}" destId="{48AFE85F-10FA-439B-A5F7-A902D85995F0}" srcOrd="3" destOrd="0" presId="urn:microsoft.com/office/officeart/2018/5/layout/CenteredIconLabelDescriptionList"/>
    <dgm:cxn modelId="{E980697F-E729-46F2-AAB1-AF3DFFFBFE85}" type="presParOf" srcId="{08E228D2-2D79-40EB-9CD1-3F6B2B9EFA95}" destId="{17D1068C-7879-4043-8BE3-6C371ED9910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CCE7EA-5EED-4D31-B7AB-0C35F45C877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3AC5DD-0BC3-4241-B143-896183008D90}">
      <dgm:prSet/>
      <dgm:spPr/>
      <dgm:t>
        <a:bodyPr/>
        <a:lstStyle/>
        <a:p>
          <a:r>
            <a:rPr lang="en-IN"/>
            <a:t>Cluster 0 - Developed nations</a:t>
          </a:r>
          <a:endParaRPr lang="en-US"/>
        </a:p>
      </dgm:t>
    </dgm:pt>
    <dgm:pt modelId="{9C9CD9CC-0FD2-458D-8A8D-64DD9F65F405}" type="parTrans" cxnId="{39723AB2-5E74-4EA3-A769-2BD1CCD2DBC1}">
      <dgm:prSet/>
      <dgm:spPr/>
      <dgm:t>
        <a:bodyPr/>
        <a:lstStyle/>
        <a:p>
          <a:endParaRPr lang="en-US"/>
        </a:p>
      </dgm:t>
    </dgm:pt>
    <dgm:pt modelId="{8100580E-957C-41CB-9E95-487673FD4E1F}" type="sibTrans" cxnId="{39723AB2-5E74-4EA3-A769-2BD1CCD2DBC1}">
      <dgm:prSet/>
      <dgm:spPr/>
      <dgm:t>
        <a:bodyPr/>
        <a:lstStyle/>
        <a:p>
          <a:endParaRPr lang="en-US"/>
        </a:p>
      </dgm:t>
    </dgm:pt>
    <dgm:pt modelId="{57299D37-1F0A-4939-9AC5-4CAA9ED706C4}">
      <dgm:prSet/>
      <dgm:spPr/>
      <dgm:t>
        <a:bodyPr/>
        <a:lstStyle/>
        <a:p>
          <a:r>
            <a:rPr lang="en-IN"/>
            <a:t>High GDP, Low Infant Mortality, High Internet Usage</a:t>
          </a:r>
          <a:endParaRPr lang="en-US"/>
        </a:p>
      </dgm:t>
    </dgm:pt>
    <dgm:pt modelId="{35C4BFD2-5EC0-4D82-B451-9F25323DD342}" type="parTrans" cxnId="{D1751159-B928-45CE-93F7-5B685903B256}">
      <dgm:prSet/>
      <dgm:spPr/>
      <dgm:t>
        <a:bodyPr/>
        <a:lstStyle/>
        <a:p>
          <a:endParaRPr lang="en-US"/>
        </a:p>
      </dgm:t>
    </dgm:pt>
    <dgm:pt modelId="{2E959966-2C71-4CCE-8DA0-7AEE2A0A9D06}" type="sibTrans" cxnId="{D1751159-B928-45CE-93F7-5B685903B256}">
      <dgm:prSet/>
      <dgm:spPr/>
      <dgm:t>
        <a:bodyPr/>
        <a:lstStyle/>
        <a:p>
          <a:endParaRPr lang="en-US"/>
        </a:p>
      </dgm:t>
    </dgm:pt>
    <dgm:pt modelId="{B732805B-1805-4B42-B04F-76072E288DAE}">
      <dgm:prSet/>
      <dgm:spPr/>
      <dgm:t>
        <a:bodyPr/>
        <a:lstStyle/>
        <a:p>
          <a:r>
            <a:rPr lang="en-IN" dirty="0"/>
            <a:t>Cluster 1 - Developing economies</a:t>
          </a:r>
          <a:endParaRPr lang="en-US" dirty="0"/>
        </a:p>
      </dgm:t>
    </dgm:pt>
    <dgm:pt modelId="{25BE05E7-F521-42E9-825B-92BB8B30D106}" type="parTrans" cxnId="{8C162BDE-7029-4F31-9457-B33D7F15656B}">
      <dgm:prSet/>
      <dgm:spPr/>
      <dgm:t>
        <a:bodyPr/>
        <a:lstStyle/>
        <a:p>
          <a:endParaRPr lang="en-US"/>
        </a:p>
      </dgm:t>
    </dgm:pt>
    <dgm:pt modelId="{97890F6F-C9F1-4DEB-AD02-FE3ABA752292}" type="sibTrans" cxnId="{8C162BDE-7029-4F31-9457-B33D7F15656B}">
      <dgm:prSet/>
      <dgm:spPr/>
      <dgm:t>
        <a:bodyPr/>
        <a:lstStyle/>
        <a:p>
          <a:endParaRPr lang="en-US"/>
        </a:p>
      </dgm:t>
    </dgm:pt>
    <dgm:pt modelId="{4AA7B119-B55D-428F-B864-32BA2ED36C5C}">
      <dgm:prSet/>
      <dgm:spPr/>
      <dgm:t>
        <a:bodyPr/>
        <a:lstStyle/>
        <a:p>
          <a:r>
            <a:rPr lang="en-IN"/>
            <a:t>Moderate GDP, Growing population, Improving infrastructure</a:t>
          </a:r>
          <a:endParaRPr lang="en-US"/>
        </a:p>
      </dgm:t>
    </dgm:pt>
    <dgm:pt modelId="{CAAA9EED-E2D4-415B-886D-242973B0F832}" type="parTrans" cxnId="{1530D4AD-1591-4A4C-A083-00A956350A37}">
      <dgm:prSet/>
      <dgm:spPr/>
      <dgm:t>
        <a:bodyPr/>
        <a:lstStyle/>
        <a:p>
          <a:endParaRPr lang="en-US"/>
        </a:p>
      </dgm:t>
    </dgm:pt>
    <dgm:pt modelId="{C5B04F75-2C22-4F0B-9085-D7F0EFA075D0}" type="sibTrans" cxnId="{1530D4AD-1591-4A4C-A083-00A956350A37}">
      <dgm:prSet/>
      <dgm:spPr/>
      <dgm:t>
        <a:bodyPr/>
        <a:lstStyle/>
        <a:p>
          <a:endParaRPr lang="en-US"/>
        </a:p>
      </dgm:t>
    </dgm:pt>
    <dgm:pt modelId="{F00898B8-F0A8-4BB3-8E44-8886722FC941}">
      <dgm:prSet/>
      <dgm:spPr/>
      <dgm:t>
        <a:bodyPr/>
        <a:lstStyle/>
        <a:p>
          <a:r>
            <a:rPr lang="en-IN" dirty="0"/>
            <a:t>Cluster 2 - </a:t>
          </a:r>
          <a:r>
            <a:rPr lang="en-IN"/>
            <a:t>Least Emerging </a:t>
          </a:r>
          <a:r>
            <a:rPr lang="en-IN" dirty="0"/>
            <a:t>nations</a:t>
          </a:r>
          <a:endParaRPr lang="en-US" dirty="0"/>
        </a:p>
      </dgm:t>
    </dgm:pt>
    <dgm:pt modelId="{00987D49-F054-4C07-9B38-629EF2321390}" type="parTrans" cxnId="{41C83538-549D-47BA-AD21-78FEFF9E1EE5}">
      <dgm:prSet/>
      <dgm:spPr/>
      <dgm:t>
        <a:bodyPr/>
        <a:lstStyle/>
        <a:p>
          <a:endParaRPr lang="en-US"/>
        </a:p>
      </dgm:t>
    </dgm:pt>
    <dgm:pt modelId="{BFB3A27B-EA00-47AA-8122-4AB29D8584D7}" type="sibTrans" cxnId="{41C83538-549D-47BA-AD21-78FEFF9E1EE5}">
      <dgm:prSet/>
      <dgm:spPr/>
      <dgm:t>
        <a:bodyPr/>
        <a:lstStyle/>
        <a:p>
          <a:endParaRPr lang="en-US"/>
        </a:p>
      </dgm:t>
    </dgm:pt>
    <dgm:pt modelId="{EDA49B20-4ECB-4697-87E4-98F2BF0840EA}">
      <dgm:prSet/>
      <dgm:spPr/>
      <dgm:t>
        <a:bodyPr/>
        <a:lstStyle/>
        <a:p>
          <a:r>
            <a:rPr lang="en-IN"/>
            <a:t>Low GDP, High Infant Mortality, Low Internet Usage</a:t>
          </a:r>
          <a:endParaRPr lang="en-US"/>
        </a:p>
      </dgm:t>
    </dgm:pt>
    <dgm:pt modelId="{76006C96-6342-4B08-AB52-ABE2DF5EE55D}" type="parTrans" cxnId="{25CB83E4-F69B-4FD5-B01B-D0EC232AB91F}">
      <dgm:prSet/>
      <dgm:spPr/>
      <dgm:t>
        <a:bodyPr/>
        <a:lstStyle/>
        <a:p>
          <a:endParaRPr lang="en-US"/>
        </a:p>
      </dgm:t>
    </dgm:pt>
    <dgm:pt modelId="{7B689096-C2DA-43F3-BC27-3ABF20ADBB66}" type="sibTrans" cxnId="{25CB83E4-F69B-4FD5-B01B-D0EC232AB91F}">
      <dgm:prSet/>
      <dgm:spPr/>
      <dgm:t>
        <a:bodyPr/>
        <a:lstStyle/>
        <a:p>
          <a:endParaRPr lang="en-US"/>
        </a:p>
      </dgm:t>
    </dgm:pt>
    <dgm:pt modelId="{95ADF468-1C8B-4C2F-84B6-DE8211ECE977}" type="pres">
      <dgm:prSet presAssocID="{F2CCE7EA-5EED-4D31-B7AB-0C35F45C877C}" presName="linear" presStyleCnt="0">
        <dgm:presLayoutVars>
          <dgm:dir/>
          <dgm:animLvl val="lvl"/>
          <dgm:resizeHandles val="exact"/>
        </dgm:presLayoutVars>
      </dgm:prSet>
      <dgm:spPr/>
    </dgm:pt>
    <dgm:pt modelId="{F44BB6C6-38A7-489F-B898-301AD8E5E1CE}" type="pres">
      <dgm:prSet presAssocID="{EF3AC5DD-0BC3-4241-B143-896183008D90}" presName="parentLin" presStyleCnt="0"/>
      <dgm:spPr/>
    </dgm:pt>
    <dgm:pt modelId="{44483F65-2282-467A-BB19-5360DC7BB3DA}" type="pres">
      <dgm:prSet presAssocID="{EF3AC5DD-0BC3-4241-B143-896183008D90}" presName="parentLeftMargin" presStyleLbl="node1" presStyleIdx="0" presStyleCnt="3"/>
      <dgm:spPr/>
    </dgm:pt>
    <dgm:pt modelId="{9C0B93DC-BE27-47EC-B695-539E141DEDC5}" type="pres">
      <dgm:prSet presAssocID="{EF3AC5DD-0BC3-4241-B143-896183008D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7AD46B-0FA8-42BC-B8EF-E5D8B8C98C86}" type="pres">
      <dgm:prSet presAssocID="{EF3AC5DD-0BC3-4241-B143-896183008D90}" presName="negativeSpace" presStyleCnt="0"/>
      <dgm:spPr/>
    </dgm:pt>
    <dgm:pt modelId="{0D815908-68CA-4279-AF40-BF48A24D4E9B}" type="pres">
      <dgm:prSet presAssocID="{EF3AC5DD-0BC3-4241-B143-896183008D90}" presName="childText" presStyleLbl="conFgAcc1" presStyleIdx="0" presStyleCnt="3">
        <dgm:presLayoutVars>
          <dgm:bulletEnabled val="1"/>
        </dgm:presLayoutVars>
      </dgm:prSet>
      <dgm:spPr/>
    </dgm:pt>
    <dgm:pt modelId="{DBE3C3DE-6281-471A-AA64-D9B628BF9C53}" type="pres">
      <dgm:prSet presAssocID="{8100580E-957C-41CB-9E95-487673FD4E1F}" presName="spaceBetweenRectangles" presStyleCnt="0"/>
      <dgm:spPr/>
    </dgm:pt>
    <dgm:pt modelId="{E91CAA1C-A2DE-461E-891C-1C37A6EC1358}" type="pres">
      <dgm:prSet presAssocID="{B732805B-1805-4B42-B04F-76072E288DAE}" presName="parentLin" presStyleCnt="0"/>
      <dgm:spPr/>
    </dgm:pt>
    <dgm:pt modelId="{D05FCBCB-BAEB-4063-9DAB-ACF41B05A3DB}" type="pres">
      <dgm:prSet presAssocID="{B732805B-1805-4B42-B04F-76072E288DAE}" presName="parentLeftMargin" presStyleLbl="node1" presStyleIdx="0" presStyleCnt="3"/>
      <dgm:spPr/>
    </dgm:pt>
    <dgm:pt modelId="{8E434E3A-C08D-4EC6-873E-ECA8A4337B55}" type="pres">
      <dgm:prSet presAssocID="{B732805B-1805-4B42-B04F-76072E288D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968F67A-F64E-4F23-993E-A2E03C2D6305}" type="pres">
      <dgm:prSet presAssocID="{B732805B-1805-4B42-B04F-76072E288DAE}" presName="negativeSpace" presStyleCnt="0"/>
      <dgm:spPr/>
    </dgm:pt>
    <dgm:pt modelId="{9BB07462-F734-49D3-8E82-32D8A7553BCC}" type="pres">
      <dgm:prSet presAssocID="{B732805B-1805-4B42-B04F-76072E288DAE}" presName="childText" presStyleLbl="conFgAcc1" presStyleIdx="1" presStyleCnt="3">
        <dgm:presLayoutVars>
          <dgm:bulletEnabled val="1"/>
        </dgm:presLayoutVars>
      </dgm:prSet>
      <dgm:spPr/>
    </dgm:pt>
    <dgm:pt modelId="{AF096B32-C8EF-4447-8FCD-1397718C51C6}" type="pres">
      <dgm:prSet presAssocID="{97890F6F-C9F1-4DEB-AD02-FE3ABA752292}" presName="spaceBetweenRectangles" presStyleCnt="0"/>
      <dgm:spPr/>
    </dgm:pt>
    <dgm:pt modelId="{B331F7FA-F790-4A50-9256-5B2D026784FF}" type="pres">
      <dgm:prSet presAssocID="{F00898B8-F0A8-4BB3-8E44-8886722FC941}" presName="parentLin" presStyleCnt="0"/>
      <dgm:spPr/>
    </dgm:pt>
    <dgm:pt modelId="{657CA9E6-B168-4121-853C-AF0E66D49660}" type="pres">
      <dgm:prSet presAssocID="{F00898B8-F0A8-4BB3-8E44-8886722FC941}" presName="parentLeftMargin" presStyleLbl="node1" presStyleIdx="1" presStyleCnt="3"/>
      <dgm:spPr/>
    </dgm:pt>
    <dgm:pt modelId="{0D834980-0A51-41D8-B147-2536C2F82FB9}" type="pres">
      <dgm:prSet presAssocID="{F00898B8-F0A8-4BB3-8E44-8886722FC9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C8FCD07-349C-4809-9BEC-F7443CFD7E3C}" type="pres">
      <dgm:prSet presAssocID="{F00898B8-F0A8-4BB3-8E44-8886722FC941}" presName="negativeSpace" presStyleCnt="0"/>
      <dgm:spPr/>
    </dgm:pt>
    <dgm:pt modelId="{009E01FE-2F8B-4331-B01E-78F24448A0BC}" type="pres">
      <dgm:prSet presAssocID="{F00898B8-F0A8-4BB3-8E44-8886722FC94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8EB3712-0A9D-4DA3-8227-18D08E0EF31B}" type="presOf" srcId="{F00898B8-F0A8-4BB3-8E44-8886722FC941}" destId="{0D834980-0A51-41D8-B147-2536C2F82FB9}" srcOrd="1" destOrd="0" presId="urn:microsoft.com/office/officeart/2005/8/layout/list1"/>
    <dgm:cxn modelId="{8042E313-A27B-4DFB-8D3F-D1B93EC7ACCB}" type="presOf" srcId="{F00898B8-F0A8-4BB3-8E44-8886722FC941}" destId="{657CA9E6-B168-4121-853C-AF0E66D49660}" srcOrd="0" destOrd="0" presId="urn:microsoft.com/office/officeart/2005/8/layout/list1"/>
    <dgm:cxn modelId="{41C83538-549D-47BA-AD21-78FEFF9E1EE5}" srcId="{F2CCE7EA-5EED-4D31-B7AB-0C35F45C877C}" destId="{F00898B8-F0A8-4BB3-8E44-8886722FC941}" srcOrd="2" destOrd="0" parTransId="{00987D49-F054-4C07-9B38-629EF2321390}" sibTransId="{BFB3A27B-EA00-47AA-8122-4AB29D8584D7}"/>
    <dgm:cxn modelId="{FD9E653C-7DAF-44C4-8476-9853044E4AD4}" type="presOf" srcId="{EDA49B20-4ECB-4697-87E4-98F2BF0840EA}" destId="{009E01FE-2F8B-4331-B01E-78F24448A0BC}" srcOrd="0" destOrd="0" presId="urn:microsoft.com/office/officeart/2005/8/layout/list1"/>
    <dgm:cxn modelId="{36A37547-06FB-4E5A-800F-E38F84AFB4B6}" type="presOf" srcId="{EF3AC5DD-0BC3-4241-B143-896183008D90}" destId="{44483F65-2282-467A-BB19-5360DC7BB3DA}" srcOrd="0" destOrd="0" presId="urn:microsoft.com/office/officeart/2005/8/layout/list1"/>
    <dgm:cxn modelId="{05DFF94B-5123-4231-B949-A40FEC84F6C3}" type="presOf" srcId="{F2CCE7EA-5EED-4D31-B7AB-0C35F45C877C}" destId="{95ADF468-1C8B-4C2F-84B6-DE8211ECE977}" srcOrd="0" destOrd="0" presId="urn:microsoft.com/office/officeart/2005/8/layout/list1"/>
    <dgm:cxn modelId="{C973FF6C-86EB-4DC2-8406-CFE1AB0F2A7A}" type="presOf" srcId="{4AA7B119-B55D-428F-B864-32BA2ED36C5C}" destId="{9BB07462-F734-49D3-8E82-32D8A7553BCC}" srcOrd="0" destOrd="0" presId="urn:microsoft.com/office/officeart/2005/8/layout/list1"/>
    <dgm:cxn modelId="{7175B650-6A4F-409A-A7DD-3E4A95901D98}" type="presOf" srcId="{57299D37-1F0A-4939-9AC5-4CAA9ED706C4}" destId="{0D815908-68CA-4279-AF40-BF48A24D4E9B}" srcOrd="0" destOrd="0" presId="urn:microsoft.com/office/officeart/2005/8/layout/list1"/>
    <dgm:cxn modelId="{D1751159-B928-45CE-93F7-5B685903B256}" srcId="{EF3AC5DD-0BC3-4241-B143-896183008D90}" destId="{57299D37-1F0A-4939-9AC5-4CAA9ED706C4}" srcOrd="0" destOrd="0" parTransId="{35C4BFD2-5EC0-4D82-B451-9F25323DD342}" sibTransId="{2E959966-2C71-4CCE-8DA0-7AEE2A0A9D06}"/>
    <dgm:cxn modelId="{76721E98-2122-4F4E-BED1-0DABDF8D050A}" type="presOf" srcId="{B732805B-1805-4B42-B04F-76072E288DAE}" destId="{D05FCBCB-BAEB-4063-9DAB-ACF41B05A3DB}" srcOrd="0" destOrd="0" presId="urn:microsoft.com/office/officeart/2005/8/layout/list1"/>
    <dgm:cxn modelId="{B93B9FAD-DAE5-4BE8-A8DD-42658CCE81CB}" type="presOf" srcId="{B732805B-1805-4B42-B04F-76072E288DAE}" destId="{8E434E3A-C08D-4EC6-873E-ECA8A4337B55}" srcOrd="1" destOrd="0" presId="urn:microsoft.com/office/officeart/2005/8/layout/list1"/>
    <dgm:cxn modelId="{1530D4AD-1591-4A4C-A083-00A956350A37}" srcId="{B732805B-1805-4B42-B04F-76072E288DAE}" destId="{4AA7B119-B55D-428F-B864-32BA2ED36C5C}" srcOrd="0" destOrd="0" parTransId="{CAAA9EED-E2D4-415B-886D-242973B0F832}" sibTransId="{C5B04F75-2C22-4F0B-9085-D7F0EFA075D0}"/>
    <dgm:cxn modelId="{39723AB2-5E74-4EA3-A769-2BD1CCD2DBC1}" srcId="{F2CCE7EA-5EED-4D31-B7AB-0C35F45C877C}" destId="{EF3AC5DD-0BC3-4241-B143-896183008D90}" srcOrd="0" destOrd="0" parTransId="{9C9CD9CC-0FD2-458D-8A8D-64DD9F65F405}" sibTransId="{8100580E-957C-41CB-9E95-487673FD4E1F}"/>
    <dgm:cxn modelId="{B827BBD3-CB1D-465A-A3A3-48AC9E2B5D83}" type="presOf" srcId="{EF3AC5DD-0BC3-4241-B143-896183008D90}" destId="{9C0B93DC-BE27-47EC-B695-539E141DEDC5}" srcOrd="1" destOrd="0" presId="urn:microsoft.com/office/officeart/2005/8/layout/list1"/>
    <dgm:cxn modelId="{8C162BDE-7029-4F31-9457-B33D7F15656B}" srcId="{F2CCE7EA-5EED-4D31-B7AB-0C35F45C877C}" destId="{B732805B-1805-4B42-B04F-76072E288DAE}" srcOrd="1" destOrd="0" parTransId="{25BE05E7-F521-42E9-825B-92BB8B30D106}" sibTransId="{97890F6F-C9F1-4DEB-AD02-FE3ABA752292}"/>
    <dgm:cxn modelId="{25CB83E4-F69B-4FD5-B01B-D0EC232AB91F}" srcId="{F00898B8-F0A8-4BB3-8E44-8886722FC941}" destId="{EDA49B20-4ECB-4697-87E4-98F2BF0840EA}" srcOrd="0" destOrd="0" parTransId="{76006C96-6342-4B08-AB52-ABE2DF5EE55D}" sibTransId="{7B689096-C2DA-43F3-BC27-3ABF20ADBB66}"/>
    <dgm:cxn modelId="{228C0AA1-5A9C-4ADF-9345-4E02BD62AED7}" type="presParOf" srcId="{95ADF468-1C8B-4C2F-84B6-DE8211ECE977}" destId="{F44BB6C6-38A7-489F-B898-301AD8E5E1CE}" srcOrd="0" destOrd="0" presId="urn:microsoft.com/office/officeart/2005/8/layout/list1"/>
    <dgm:cxn modelId="{085013C7-34F5-44B2-A668-D94A15E8350C}" type="presParOf" srcId="{F44BB6C6-38A7-489F-B898-301AD8E5E1CE}" destId="{44483F65-2282-467A-BB19-5360DC7BB3DA}" srcOrd="0" destOrd="0" presId="urn:microsoft.com/office/officeart/2005/8/layout/list1"/>
    <dgm:cxn modelId="{A44A152C-A76D-4725-9219-90F6047E34F6}" type="presParOf" srcId="{F44BB6C6-38A7-489F-B898-301AD8E5E1CE}" destId="{9C0B93DC-BE27-47EC-B695-539E141DEDC5}" srcOrd="1" destOrd="0" presId="urn:microsoft.com/office/officeart/2005/8/layout/list1"/>
    <dgm:cxn modelId="{98C6E35A-8CB5-4D8B-91E5-04D3EB736574}" type="presParOf" srcId="{95ADF468-1C8B-4C2F-84B6-DE8211ECE977}" destId="{D97AD46B-0FA8-42BC-B8EF-E5D8B8C98C86}" srcOrd="1" destOrd="0" presId="urn:microsoft.com/office/officeart/2005/8/layout/list1"/>
    <dgm:cxn modelId="{95140F6F-4D5D-4021-983E-8B7569E520D0}" type="presParOf" srcId="{95ADF468-1C8B-4C2F-84B6-DE8211ECE977}" destId="{0D815908-68CA-4279-AF40-BF48A24D4E9B}" srcOrd="2" destOrd="0" presId="urn:microsoft.com/office/officeart/2005/8/layout/list1"/>
    <dgm:cxn modelId="{124AC359-C309-4430-A52E-7A327E65E4B8}" type="presParOf" srcId="{95ADF468-1C8B-4C2F-84B6-DE8211ECE977}" destId="{DBE3C3DE-6281-471A-AA64-D9B628BF9C53}" srcOrd="3" destOrd="0" presId="urn:microsoft.com/office/officeart/2005/8/layout/list1"/>
    <dgm:cxn modelId="{2654E93F-A21F-4247-82CE-2E418D3ED3B5}" type="presParOf" srcId="{95ADF468-1C8B-4C2F-84B6-DE8211ECE977}" destId="{E91CAA1C-A2DE-461E-891C-1C37A6EC1358}" srcOrd="4" destOrd="0" presId="urn:microsoft.com/office/officeart/2005/8/layout/list1"/>
    <dgm:cxn modelId="{84A06A8A-D2D0-480E-86A4-5161CA78FBC6}" type="presParOf" srcId="{E91CAA1C-A2DE-461E-891C-1C37A6EC1358}" destId="{D05FCBCB-BAEB-4063-9DAB-ACF41B05A3DB}" srcOrd="0" destOrd="0" presId="urn:microsoft.com/office/officeart/2005/8/layout/list1"/>
    <dgm:cxn modelId="{AF269AFC-6ADE-40F8-BFF3-7FDB037C20E4}" type="presParOf" srcId="{E91CAA1C-A2DE-461E-891C-1C37A6EC1358}" destId="{8E434E3A-C08D-4EC6-873E-ECA8A4337B55}" srcOrd="1" destOrd="0" presId="urn:microsoft.com/office/officeart/2005/8/layout/list1"/>
    <dgm:cxn modelId="{B9558010-B5F2-4073-BF4A-0C817F1FBC0E}" type="presParOf" srcId="{95ADF468-1C8B-4C2F-84B6-DE8211ECE977}" destId="{A968F67A-F64E-4F23-993E-A2E03C2D6305}" srcOrd="5" destOrd="0" presId="urn:microsoft.com/office/officeart/2005/8/layout/list1"/>
    <dgm:cxn modelId="{B11A4F00-3BC1-415C-9E38-4EFF64B628E0}" type="presParOf" srcId="{95ADF468-1C8B-4C2F-84B6-DE8211ECE977}" destId="{9BB07462-F734-49D3-8E82-32D8A7553BCC}" srcOrd="6" destOrd="0" presId="urn:microsoft.com/office/officeart/2005/8/layout/list1"/>
    <dgm:cxn modelId="{B0B775E0-ACF0-4CA8-9266-30607CE521C9}" type="presParOf" srcId="{95ADF468-1C8B-4C2F-84B6-DE8211ECE977}" destId="{AF096B32-C8EF-4447-8FCD-1397718C51C6}" srcOrd="7" destOrd="0" presId="urn:microsoft.com/office/officeart/2005/8/layout/list1"/>
    <dgm:cxn modelId="{01435E9A-4262-4E9E-849F-16A599E4478F}" type="presParOf" srcId="{95ADF468-1C8B-4C2F-84B6-DE8211ECE977}" destId="{B331F7FA-F790-4A50-9256-5B2D026784FF}" srcOrd="8" destOrd="0" presId="urn:microsoft.com/office/officeart/2005/8/layout/list1"/>
    <dgm:cxn modelId="{98158632-91A2-42D8-A1F0-E6C7C68FA73B}" type="presParOf" srcId="{B331F7FA-F790-4A50-9256-5B2D026784FF}" destId="{657CA9E6-B168-4121-853C-AF0E66D49660}" srcOrd="0" destOrd="0" presId="urn:microsoft.com/office/officeart/2005/8/layout/list1"/>
    <dgm:cxn modelId="{F34BF44C-2F5A-4199-BEA7-CEA74A5A1016}" type="presParOf" srcId="{B331F7FA-F790-4A50-9256-5B2D026784FF}" destId="{0D834980-0A51-41D8-B147-2536C2F82FB9}" srcOrd="1" destOrd="0" presId="urn:microsoft.com/office/officeart/2005/8/layout/list1"/>
    <dgm:cxn modelId="{E0ABBB30-8930-4597-91A7-591FA877AD56}" type="presParOf" srcId="{95ADF468-1C8B-4C2F-84B6-DE8211ECE977}" destId="{FC8FCD07-349C-4809-9BEC-F7443CFD7E3C}" srcOrd="9" destOrd="0" presId="urn:microsoft.com/office/officeart/2005/8/layout/list1"/>
    <dgm:cxn modelId="{9CBAE93A-0B73-4226-A7FC-439C2F04058F}" type="presParOf" srcId="{95ADF468-1C8B-4C2F-84B6-DE8211ECE977}" destId="{009E01FE-2F8B-4331-B01E-78F24448A0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E57EC5-AFD4-4DB0-896F-4254285C91B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FA1F2B74-6696-4BEF-9FFF-A07A9ED0A49E}">
      <dgm:prSet/>
      <dgm:spPr/>
      <dgm:t>
        <a:bodyPr/>
        <a:lstStyle/>
        <a:p>
          <a:r>
            <a:rPr lang="en-US"/>
            <a:t>KMeans with PCA (k=3) provided best separation</a:t>
          </a:r>
        </a:p>
      </dgm:t>
    </dgm:pt>
    <dgm:pt modelId="{7A285790-825A-4322-B3D3-F4EDA055346B}" type="parTrans" cxnId="{E79DEB96-80FD-4ED5-9ADF-FD50AEE8A8D9}">
      <dgm:prSet/>
      <dgm:spPr/>
      <dgm:t>
        <a:bodyPr/>
        <a:lstStyle/>
        <a:p>
          <a:endParaRPr lang="en-US"/>
        </a:p>
      </dgm:t>
    </dgm:pt>
    <dgm:pt modelId="{C23529DF-9015-4AF5-A79E-F708A4F2A482}" type="sibTrans" cxnId="{E79DEB96-80FD-4ED5-9ADF-FD50AEE8A8D9}">
      <dgm:prSet/>
      <dgm:spPr/>
      <dgm:t>
        <a:bodyPr/>
        <a:lstStyle/>
        <a:p>
          <a:endParaRPr lang="en-US"/>
        </a:p>
      </dgm:t>
    </dgm:pt>
    <dgm:pt modelId="{86665A7B-DFD2-4E5F-B223-69D20787256B}">
      <dgm:prSet/>
      <dgm:spPr/>
      <dgm:t>
        <a:bodyPr/>
        <a:lstStyle/>
        <a:p>
          <a:r>
            <a:rPr lang="en-US"/>
            <a:t>Clear distinction between developed, emerging, and least developed countries</a:t>
          </a:r>
        </a:p>
      </dgm:t>
    </dgm:pt>
    <dgm:pt modelId="{0E6B028A-0F53-41CF-94F0-036D83DDABC6}" type="parTrans" cxnId="{67606E07-05AF-434D-B664-93F08F08621E}">
      <dgm:prSet/>
      <dgm:spPr/>
      <dgm:t>
        <a:bodyPr/>
        <a:lstStyle/>
        <a:p>
          <a:endParaRPr lang="en-US"/>
        </a:p>
      </dgm:t>
    </dgm:pt>
    <dgm:pt modelId="{851055AE-0B75-4C17-812B-3A0DD9FD3EB3}" type="sibTrans" cxnId="{67606E07-05AF-434D-B664-93F08F08621E}">
      <dgm:prSet/>
      <dgm:spPr/>
      <dgm:t>
        <a:bodyPr/>
        <a:lstStyle/>
        <a:p>
          <a:endParaRPr lang="en-US"/>
        </a:p>
      </dgm:t>
    </dgm:pt>
    <dgm:pt modelId="{993A7FE5-3E65-4A65-8180-88C936CC286B}">
      <dgm:prSet/>
      <dgm:spPr/>
      <dgm:t>
        <a:bodyPr/>
        <a:lstStyle/>
        <a:p>
          <a:r>
            <a:rPr lang="en-US"/>
            <a:t>PCA improved clustering performance and interpretability</a:t>
          </a:r>
        </a:p>
      </dgm:t>
    </dgm:pt>
    <dgm:pt modelId="{1B8B965D-0459-4B35-A891-C6CA3D67302D}" type="parTrans" cxnId="{5EA7F4AC-D5A5-49CA-A8A5-694A47475C83}">
      <dgm:prSet/>
      <dgm:spPr/>
      <dgm:t>
        <a:bodyPr/>
        <a:lstStyle/>
        <a:p>
          <a:endParaRPr lang="en-US"/>
        </a:p>
      </dgm:t>
    </dgm:pt>
    <dgm:pt modelId="{55464DAF-311E-4B77-9A91-F07C30A0B25A}" type="sibTrans" cxnId="{5EA7F4AC-D5A5-49CA-A8A5-694A47475C83}">
      <dgm:prSet/>
      <dgm:spPr/>
      <dgm:t>
        <a:bodyPr/>
        <a:lstStyle/>
        <a:p>
          <a:endParaRPr lang="en-US"/>
        </a:p>
      </dgm:t>
    </dgm:pt>
    <dgm:pt modelId="{2C0E18C0-C911-4A9D-90CC-55D9E275DBB7}">
      <dgm:prSet/>
      <dgm:spPr/>
      <dgm:t>
        <a:bodyPr/>
        <a:lstStyle/>
        <a:p>
          <a:r>
            <a:rPr lang="en-US"/>
            <a:t>DBSCAN less effective due to high dimension data</a:t>
          </a:r>
        </a:p>
      </dgm:t>
    </dgm:pt>
    <dgm:pt modelId="{7B4D7CDE-73A5-4B14-A934-484AF5C9A406}" type="parTrans" cxnId="{5DDD8E0E-7AB7-4F5C-87BC-404C02837378}">
      <dgm:prSet/>
      <dgm:spPr/>
      <dgm:t>
        <a:bodyPr/>
        <a:lstStyle/>
        <a:p>
          <a:endParaRPr lang="en-US"/>
        </a:p>
      </dgm:t>
    </dgm:pt>
    <dgm:pt modelId="{254A5DE0-1F9D-4D22-825A-FDA7D222469B}" type="sibTrans" cxnId="{5DDD8E0E-7AB7-4F5C-87BC-404C02837378}">
      <dgm:prSet/>
      <dgm:spPr/>
      <dgm:t>
        <a:bodyPr/>
        <a:lstStyle/>
        <a:p>
          <a:endParaRPr lang="en-US"/>
        </a:p>
      </dgm:t>
    </dgm:pt>
    <dgm:pt modelId="{5AF24C3F-ED9E-4E7C-A8D1-CBDE41E8D85B}" type="pres">
      <dgm:prSet presAssocID="{B3E57EC5-AFD4-4DB0-896F-4254285C91B7}" presName="vert0" presStyleCnt="0">
        <dgm:presLayoutVars>
          <dgm:dir/>
          <dgm:animOne val="branch"/>
          <dgm:animLvl val="lvl"/>
        </dgm:presLayoutVars>
      </dgm:prSet>
      <dgm:spPr/>
    </dgm:pt>
    <dgm:pt modelId="{6FC3556C-933A-4532-8D49-3F7695E62395}" type="pres">
      <dgm:prSet presAssocID="{FA1F2B74-6696-4BEF-9FFF-A07A9ED0A49E}" presName="thickLine" presStyleLbl="alignNode1" presStyleIdx="0" presStyleCnt="4"/>
      <dgm:spPr/>
    </dgm:pt>
    <dgm:pt modelId="{A1530BF5-C3A1-45C9-995F-1294612C401F}" type="pres">
      <dgm:prSet presAssocID="{FA1F2B74-6696-4BEF-9FFF-A07A9ED0A49E}" presName="horz1" presStyleCnt="0"/>
      <dgm:spPr/>
    </dgm:pt>
    <dgm:pt modelId="{1BB99CF8-708C-4736-BB8C-9F36BA9A4BCA}" type="pres">
      <dgm:prSet presAssocID="{FA1F2B74-6696-4BEF-9FFF-A07A9ED0A49E}" presName="tx1" presStyleLbl="revTx" presStyleIdx="0" presStyleCnt="4"/>
      <dgm:spPr/>
    </dgm:pt>
    <dgm:pt modelId="{9086B7A3-E9B9-4CCD-8BBB-191BA4A1945F}" type="pres">
      <dgm:prSet presAssocID="{FA1F2B74-6696-4BEF-9FFF-A07A9ED0A49E}" presName="vert1" presStyleCnt="0"/>
      <dgm:spPr/>
    </dgm:pt>
    <dgm:pt modelId="{0B50D62B-957D-47D5-844D-8EC0438AFE5F}" type="pres">
      <dgm:prSet presAssocID="{86665A7B-DFD2-4E5F-B223-69D20787256B}" presName="thickLine" presStyleLbl="alignNode1" presStyleIdx="1" presStyleCnt="4"/>
      <dgm:spPr/>
    </dgm:pt>
    <dgm:pt modelId="{66D63216-0BCB-4054-858C-0BB3CE0E39D0}" type="pres">
      <dgm:prSet presAssocID="{86665A7B-DFD2-4E5F-B223-69D20787256B}" presName="horz1" presStyleCnt="0"/>
      <dgm:spPr/>
    </dgm:pt>
    <dgm:pt modelId="{700347B1-94B9-420B-9E1E-6D570BF19D13}" type="pres">
      <dgm:prSet presAssocID="{86665A7B-DFD2-4E5F-B223-69D20787256B}" presName="tx1" presStyleLbl="revTx" presStyleIdx="1" presStyleCnt="4"/>
      <dgm:spPr/>
    </dgm:pt>
    <dgm:pt modelId="{A9E2693E-68E3-409C-8E3F-7FF8D798D23B}" type="pres">
      <dgm:prSet presAssocID="{86665A7B-DFD2-4E5F-B223-69D20787256B}" presName="vert1" presStyleCnt="0"/>
      <dgm:spPr/>
    </dgm:pt>
    <dgm:pt modelId="{6E1BB344-176C-46D0-A460-459B7D6D8FBA}" type="pres">
      <dgm:prSet presAssocID="{993A7FE5-3E65-4A65-8180-88C936CC286B}" presName="thickLine" presStyleLbl="alignNode1" presStyleIdx="2" presStyleCnt="4"/>
      <dgm:spPr/>
    </dgm:pt>
    <dgm:pt modelId="{36F074A9-12A4-44BF-A356-C7AB51676C56}" type="pres">
      <dgm:prSet presAssocID="{993A7FE5-3E65-4A65-8180-88C936CC286B}" presName="horz1" presStyleCnt="0"/>
      <dgm:spPr/>
    </dgm:pt>
    <dgm:pt modelId="{602327D3-05BC-4595-B3EE-AD10CDA1A105}" type="pres">
      <dgm:prSet presAssocID="{993A7FE5-3E65-4A65-8180-88C936CC286B}" presName="tx1" presStyleLbl="revTx" presStyleIdx="2" presStyleCnt="4"/>
      <dgm:spPr/>
    </dgm:pt>
    <dgm:pt modelId="{02AF48E2-3DF1-4E1F-8C91-C9F9CA9FE994}" type="pres">
      <dgm:prSet presAssocID="{993A7FE5-3E65-4A65-8180-88C936CC286B}" presName="vert1" presStyleCnt="0"/>
      <dgm:spPr/>
    </dgm:pt>
    <dgm:pt modelId="{7B6296B3-0024-4E9B-BABE-65EDB8636C8B}" type="pres">
      <dgm:prSet presAssocID="{2C0E18C0-C911-4A9D-90CC-55D9E275DBB7}" presName="thickLine" presStyleLbl="alignNode1" presStyleIdx="3" presStyleCnt="4"/>
      <dgm:spPr/>
    </dgm:pt>
    <dgm:pt modelId="{EA6CEEB1-82EB-495E-9AB1-B979FCE763E6}" type="pres">
      <dgm:prSet presAssocID="{2C0E18C0-C911-4A9D-90CC-55D9E275DBB7}" presName="horz1" presStyleCnt="0"/>
      <dgm:spPr/>
    </dgm:pt>
    <dgm:pt modelId="{0C45501C-83F6-4448-81E8-B13D3BC46DDC}" type="pres">
      <dgm:prSet presAssocID="{2C0E18C0-C911-4A9D-90CC-55D9E275DBB7}" presName="tx1" presStyleLbl="revTx" presStyleIdx="3" presStyleCnt="4"/>
      <dgm:spPr/>
    </dgm:pt>
    <dgm:pt modelId="{A9BD1F31-7902-4ABD-B1A2-B4B33062A0BF}" type="pres">
      <dgm:prSet presAssocID="{2C0E18C0-C911-4A9D-90CC-55D9E275DBB7}" presName="vert1" presStyleCnt="0"/>
      <dgm:spPr/>
    </dgm:pt>
  </dgm:ptLst>
  <dgm:cxnLst>
    <dgm:cxn modelId="{67606E07-05AF-434D-B664-93F08F08621E}" srcId="{B3E57EC5-AFD4-4DB0-896F-4254285C91B7}" destId="{86665A7B-DFD2-4E5F-B223-69D20787256B}" srcOrd="1" destOrd="0" parTransId="{0E6B028A-0F53-41CF-94F0-036D83DDABC6}" sibTransId="{851055AE-0B75-4C17-812B-3A0DD9FD3EB3}"/>
    <dgm:cxn modelId="{5DDD8E0E-7AB7-4F5C-87BC-404C02837378}" srcId="{B3E57EC5-AFD4-4DB0-896F-4254285C91B7}" destId="{2C0E18C0-C911-4A9D-90CC-55D9E275DBB7}" srcOrd="3" destOrd="0" parTransId="{7B4D7CDE-73A5-4B14-A934-484AF5C9A406}" sibTransId="{254A5DE0-1F9D-4D22-825A-FDA7D222469B}"/>
    <dgm:cxn modelId="{2BC2D57F-91B5-481F-99B0-6F0599DF3A92}" type="presOf" srcId="{FA1F2B74-6696-4BEF-9FFF-A07A9ED0A49E}" destId="{1BB99CF8-708C-4736-BB8C-9F36BA9A4BCA}" srcOrd="0" destOrd="0" presId="urn:microsoft.com/office/officeart/2008/layout/LinedList"/>
    <dgm:cxn modelId="{4F746E90-0EA2-43B7-A026-E1F9C01ACC7F}" type="presOf" srcId="{993A7FE5-3E65-4A65-8180-88C936CC286B}" destId="{602327D3-05BC-4595-B3EE-AD10CDA1A105}" srcOrd="0" destOrd="0" presId="urn:microsoft.com/office/officeart/2008/layout/LinedList"/>
    <dgm:cxn modelId="{E79DEB96-80FD-4ED5-9ADF-FD50AEE8A8D9}" srcId="{B3E57EC5-AFD4-4DB0-896F-4254285C91B7}" destId="{FA1F2B74-6696-4BEF-9FFF-A07A9ED0A49E}" srcOrd="0" destOrd="0" parTransId="{7A285790-825A-4322-B3D3-F4EDA055346B}" sibTransId="{C23529DF-9015-4AF5-A79E-F708A4F2A482}"/>
    <dgm:cxn modelId="{1BAB92A9-2492-4B23-8100-BCAFC23A75B0}" type="presOf" srcId="{86665A7B-DFD2-4E5F-B223-69D20787256B}" destId="{700347B1-94B9-420B-9E1E-6D570BF19D13}" srcOrd="0" destOrd="0" presId="urn:microsoft.com/office/officeart/2008/layout/LinedList"/>
    <dgm:cxn modelId="{5EA7F4AC-D5A5-49CA-A8A5-694A47475C83}" srcId="{B3E57EC5-AFD4-4DB0-896F-4254285C91B7}" destId="{993A7FE5-3E65-4A65-8180-88C936CC286B}" srcOrd="2" destOrd="0" parTransId="{1B8B965D-0459-4B35-A891-C6CA3D67302D}" sibTransId="{55464DAF-311E-4B77-9A91-F07C30A0B25A}"/>
    <dgm:cxn modelId="{150ADCAD-0309-4E72-BD3A-AD8CD3B3F2D1}" type="presOf" srcId="{2C0E18C0-C911-4A9D-90CC-55D9E275DBB7}" destId="{0C45501C-83F6-4448-81E8-B13D3BC46DDC}" srcOrd="0" destOrd="0" presId="urn:microsoft.com/office/officeart/2008/layout/LinedList"/>
    <dgm:cxn modelId="{6CF487BA-B2FA-422D-AD08-663E8BC2C88E}" type="presOf" srcId="{B3E57EC5-AFD4-4DB0-896F-4254285C91B7}" destId="{5AF24C3F-ED9E-4E7C-A8D1-CBDE41E8D85B}" srcOrd="0" destOrd="0" presId="urn:microsoft.com/office/officeart/2008/layout/LinedList"/>
    <dgm:cxn modelId="{CE2D04AD-FB21-4F3E-832B-45A07008126B}" type="presParOf" srcId="{5AF24C3F-ED9E-4E7C-A8D1-CBDE41E8D85B}" destId="{6FC3556C-933A-4532-8D49-3F7695E62395}" srcOrd="0" destOrd="0" presId="urn:microsoft.com/office/officeart/2008/layout/LinedList"/>
    <dgm:cxn modelId="{41456AD6-C98D-468E-AEFC-7BF1E62FEA3E}" type="presParOf" srcId="{5AF24C3F-ED9E-4E7C-A8D1-CBDE41E8D85B}" destId="{A1530BF5-C3A1-45C9-995F-1294612C401F}" srcOrd="1" destOrd="0" presId="urn:microsoft.com/office/officeart/2008/layout/LinedList"/>
    <dgm:cxn modelId="{928E0467-1AC1-42EC-B18D-6D4A2255930B}" type="presParOf" srcId="{A1530BF5-C3A1-45C9-995F-1294612C401F}" destId="{1BB99CF8-708C-4736-BB8C-9F36BA9A4BCA}" srcOrd="0" destOrd="0" presId="urn:microsoft.com/office/officeart/2008/layout/LinedList"/>
    <dgm:cxn modelId="{E2CE9469-338A-4D7F-816C-13245FCFA47D}" type="presParOf" srcId="{A1530BF5-C3A1-45C9-995F-1294612C401F}" destId="{9086B7A3-E9B9-4CCD-8BBB-191BA4A1945F}" srcOrd="1" destOrd="0" presId="urn:microsoft.com/office/officeart/2008/layout/LinedList"/>
    <dgm:cxn modelId="{D8032320-E792-49CA-A887-7735AAF76637}" type="presParOf" srcId="{5AF24C3F-ED9E-4E7C-A8D1-CBDE41E8D85B}" destId="{0B50D62B-957D-47D5-844D-8EC0438AFE5F}" srcOrd="2" destOrd="0" presId="urn:microsoft.com/office/officeart/2008/layout/LinedList"/>
    <dgm:cxn modelId="{A489168C-C0DA-41EC-9D5A-5CE2592A0EBA}" type="presParOf" srcId="{5AF24C3F-ED9E-4E7C-A8D1-CBDE41E8D85B}" destId="{66D63216-0BCB-4054-858C-0BB3CE0E39D0}" srcOrd="3" destOrd="0" presId="urn:microsoft.com/office/officeart/2008/layout/LinedList"/>
    <dgm:cxn modelId="{193DDF3F-61A5-4167-A0E0-6EF2114C56FC}" type="presParOf" srcId="{66D63216-0BCB-4054-858C-0BB3CE0E39D0}" destId="{700347B1-94B9-420B-9E1E-6D570BF19D13}" srcOrd="0" destOrd="0" presId="urn:microsoft.com/office/officeart/2008/layout/LinedList"/>
    <dgm:cxn modelId="{40AF418D-DA70-4675-8C31-662805959B2F}" type="presParOf" srcId="{66D63216-0BCB-4054-858C-0BB3CE0E39D0}" destId="{A9E2693E-68E3-409C-8E3F-7FF8D798D23B}" srcOrd="1" destOrd="0" presId="urn:microsoft.com/office/officeart/2008/layout/LinedList"/>
    <dgm:cxn modelId="{0343F0AA-A7DF-476A-8BF0-BBE33662E439}" type="presParOf" srcId="{5AF24C3F-ED9E-4E7C-A8D1-CBDE41E8D85B}" destId="{6E1BB344-176C-46D0-A460-459B7D6D8FBA}" srcOrd="4" destOrd="0" presId="urn:microsoft.com/office/officeart/2008/layout/LinedList"/>
    <dgm:cxn modelId="{018A534F-8E8F-475F-B481-D9C00600232D}" type="presParOf" srcId="{5AF24C3F-ED9E-4E7C-A8D1-CBDE41E8D85B}" destId="{36F074A9-12A4-44BF-A356-C7AB51676C56}" srcOrd="5" destOrd="0" presId="urn:microsoft.com/office/officeart/2008/layout/LinedList"/>
    <dgm:cxn modelId="{7BD7FE68-87E5-4094-BFBF-37B4EB8BBD00}" type="presParOf" srcId="{36F074A9-12A4-44BF-A356-C7AB51676C56}" destId="{602327D3-05BC-4595-B3EE-AD10CDA1A105}" srcOrd="0" destOrd="0" presId="urn:microsoft.com/office/officeart/2008/layout/LinedList"/>
    <dgm:cxn modelId="{C4A3F85B-3E0E-421A-89D7-7A1294ADF82D}" type="presParOf" srcId="{36F074A9-12A4-44BF-A356-C7AB51676C56}" destId="{02AF48E2-3DF1-4E1F-8C91-C9F9CA9FE994}" srcOrd="1" destOrd="0" presId="urn:microsoft.com/office/officeart/2008/layout/LinedList"/>
    <dgm:cxn modelId="{63F876FB-959E-42ED-86A2-1E330FD7C09D}" type="presParOf" srcId="{5AF24C3F-ED9E-4E7C-A8D1-CBDE41E8D85B}" destId="{7B6296B3-0024-4E9B-BABE-65EDB8636C8B}" srcOrd="6" destOrd="0" presId="urn:microsoft.com/office/officeart/2008/layout/LinedList"/>
    <dgm:cxn modelId="{056B1682-2206-4022-A137-A343D624DA49}" type="presParOf" srcId="{5AF24C3F-ED9E-4E7C-A8D1-CBDE41E8D85B}" destId="{EA6CEEB1-82EB-495E-9AB1-B979FCE763E6}" srcOrd="7" destOrd="0" presId="urn:microsoft.com/office/officeart/2008/layout/LinedList"/>
    <dgm:cxn modelId="{766B7356-3DF1-4F1D-9C77-142372F4F0BE}" type="presParOf" srcId="{EA6CEEB1-82EB-495E-9AB1-B979FCE763E6}" destId="{0C45501C-83F6-4448-81E8-B13D3BC46DDC}" srcOrd="0" destOrd="0" presId="urn:microsoft.com/office/officeart/2008/layout/LinedList"/>
    <dgm:cxn modelId="{0E60E5BB-072F-4976-B184-B2611FD5BBFA}" type="presParOf" srcId="{EA6CEEB1-82EB-495E-9AB1-B979FCE763E6}" destId="{A9BD1F31-7902-4ABD-B1A2-B4B33062A0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53528-BE0B-40FA-9D00-42B4E86A19A8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60FB71-0CCE-4D25-BE9D-036646F99C99}">
      <dsp:nvSpPr>
        <dsp:cNvPr id="0" name=""/>
        <dsp:cNvSpPr/>
      </dsp:nvSpPr>
      <dsp:spPr>
        <a:xfrm>
          <a:off x="0" y="2700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Soumya Ranjan Moharana</a:t>
          </a:r>
          <a:endParaRPr lang="en-US" sz="4100" kern="1200"/>
        </a:p>
      </dsp:txBody>
      <dsp:txXfrm>
        <a:off x="0" y="2700"/>
        <a:ext cx="6291714" cy="920888"/>
      </dsp:txXfrm>
    </dsp:sp>
    <dsp:sp modelId="{F15099AD-B0F0-4503-8F99-95538C2F65BE}">
      <dsp:nvSpPr>
        <dsp:cNvPr id="0" name=""/>
        <dsp:cNvSpPr/>
      </dsp:nvSpPr>
      <dsp:spPr>
        <a:xfrm>
          <a:off x="0" y="923589"/>
          <a:ext cx="6291714" cy="0"/>
        </a:xfrm>
        <a:prstGeom prst="line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accent2">
              <a:hueOff val="1288723"/>
              <a:satOff val="-3699"/>
              <a:lumOff val="-5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45520-BF25-4A5E-8BBD-5BC4FADB9273}">
      <dsp:nvSpPr>
        <dsp:cNvPr id="0" name=""/>
        <dsp:cNvSpPr/>
      </dsp:nvSpPr>
      <dsp:spPr>
        <a:xfrm>
          <a:off x="0" y="923589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R Gayathri</a:t>
          </a:r>
          <a:endParaRPr lang="en-US" sz="4100" kern="1200"/>
        </a:p>
      </dsp:txBody>
      <dsp:txXfrm>
        <a:off x="0" y="923589"/>
        <a:ext cx="6291714" cy="920888"/>
      </dsp:txXfrm>
    </dsp:sp>
    <dsp:sp modelId="{80A662CA-7EBD-4651-9465-5A689D7C25C4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accent2">
              <a:hueOff val="2577445"/>
              <a:satOff val="-7397"/>
              <a:lumOff val="-11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E8E03-E2DC-41F6-ACAC-D75215EB326B}">
      <dsp:nvSpPr>
        <dsp:cNvPr id="0" name=""/>
        <dsp:cNvSpPr/>
      </dsp:nvSpPr>
      <dsp:spPr>
        <a:xfrm>
          <a:off x="0" y="1844478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Nivedita K</a:t>
          </a:r>
          <a:endParaRPr lang="en-US" sz="4100" kern="1200"/>
        </a:p>
      </dsp:txBody>
      <dsp:txXfrm>
        <a:off x="0" y="1844478"/>
        <a:ext cx="6291714" cy="920888"/>
      </dsp:txXfrm>
    </dsp:sp>
    <dsp:sp modelId="{49E10377-9861-40EF-98B3-7505F17ED1BC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accent2">
              <a:hueOff val="3866169"/>
              <a:satOff val="-11096"/>
              <a:lumOff val="-17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A2777-BD51-41DB-AA8D-F0A028384C1A}">
      <dsp:nvSpPr>
        <dsp:cNvPr id="0" name=""/>
        <dsp:cNvSpPr/>
      </dsp:nvSpPr>
      <dsp:spPr>
        <a:xfrm>
          <a:off x="0" y="2765367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Nuzhat Ghare</a:t>
          </a:r>
          <a:endParaRPr lang="en-US" sz="4100" kern="1200"/>
        </a:p>
      </dsp:txBody>
      <dsp:txXfrm>
        <a:off x="0" y="2765367"/>
        <a:ext cx="6291714" cy="920888"/>
      </dsp:txXfrm>
    </dsp:sp>
    <dsp:sp modelId="{1BA495C0-79D3-4653-9C50-A7E6207EEDF1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accent2">
              <a:hueOff val="5154891"/>
              <a:satOff val="-14794"/>
              <a:lumOff val="-23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AEE64-632A-4177-85E9-78534A771CE1}">
      <dsp:nvSpPr>
        <dsp:cNvPr id="0" name=""/>
        <dsp:cNvSpPr/>
      </dsp:nvSpPr>
      <dsp:spPr>
        <a:xfrm>
          <a:off x="0" y="3686256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Anurag Gundapi</a:t>
          </a:r>
          <a:endParaRPr lang="en-US" sz="4100" kern="1200"/>
        </a:p>
      </dsp:txBody>
      <dsp:txXfrm>
        <a:off x="0" y="3686256"/>
        <a:ext cx="6291714" cy="920888"/>
      </dsp:txXfrm>
    </dsp:sp>
    <dsp:sp modelId="{AB9B9B61-E809-42EF-AFF1-17EB8016DF95}">
      <dsp:nvSpPr>
        <dsp:cNvPr id="0" name=""/>
        <dsp:cNvSpPr/>
      </dsp:nvSpPr>
      <dsp:spPr>
        <a:xfrm>
          <a:off x="0" y="4607145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62B22-92EA-4098-A67E-6E5ABE17F443}">
      <dsp:nvSpPr>
        <dsp:cNvPr id="0" name=""/>
        <dsp:cNvSpPr/>
      </dsp:nvSpPr>
      <dsp:spPr>
        <a:xfrm>
          <a:off x="0" y="4607145"/>
          <a:ext cx="6291714" cy="920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Siddhartha satla</a:t>
          </a:r>
          <a:endParaRPr lang="en-US" sz="4100" kern="1200"/>
        </a:p>
      </dsp:txBody>
      <dsp:txXfrm>
        <a:off x="0" y="4607145"/>
        <a:ext cx="6291714" cy="920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0DA07-708A-4601-9D94-CF157915759A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C47BA-AEFF-475A-B5E8-29D6635FB76B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 group countries based on key development and economic indicators</a:t>
          </a:r>
        </a:p>
      </dsp:txBody>
      <dsp:txXfrm>
        <a:off x="0" y="0"/>
        <a:ext cx="6291714" cy="1382683"/>
      </dsp:txXfrm>
    </dsp:sp>
    <dsp:sp modelId="{156842E2-69AB-4FDA-ACE5-F4FC6D02FC07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FFF9C-961D-4A46-A900-A97BA1BBC790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Apply clustering techniques (KMeans, Hierarchical, DBSCAN)</a:t>
          </a:r>
        </a:p>
      </dsp:txBody>
      <dsp:txXfrm>
        <a:off x="0" y="1382683"/>
        <a:ext cx="6291714" cy="1382683"/>
      </dsp:txXfrm>
    </dsp:sp>
    <dsp:sp modelId="{00F22EAF-7D0A-42D7-B9CE-A051D2F727E7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8E0C0-4A19-40BE-B295-74BFBFD29251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Compare performance and interpret cluster profiles</a:t>
          </a:r>
        </a:p>
      </dsp:txBody>
      <dsp:txXfrm>
        <a:off x="0" y="2765367"/>
        <a:ext cx="6291714" cy="1382683"/>
      </dsp:txXfrm>
    </dsp:sp>
    <dsp:sp modelId="{84A13AAC-4B3B-4CF2-BF48-9D85E4E72F39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71D4A-8C58-4042-A318-ADDF9F7EDC23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Understand differences between developed, developing, and emerging nations</a:t>
          </a:r>
        </a:p>
      </dsp:txBody>
      <dsp:txXfrm>
        <a:off x="0" y="4148051"/>
        <a:ext cx="6291714" cy="1382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84F20-9232-444F-BFF0-8483FF216DEF}">
      <dsp:nvSpPr>
        <dsp:cNvPr id="0" name=""/>
        <dsp:cNvSpPr/>
      </dsp:nvSpPr>
      <dsp:spPr>
        <a:xfrm>
          <a:off x="0" y="4163276"/>
          <a:ext cx="6291714" cy="13664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Country column used as identifier (not for clustering)</a:t>
          </a:r>
        </a:p>
      </dsp:txBody>
      <dsp:txXfrm>
        <a:off x="0" y="4163276"/>
        <a:ext cx="6291714" cy="1366480"/>
      </dsp:txXfrm>
    </dsp:sp>
    <dsp:sp modelId="{ABEE0374-FFE6-493C-AD1E-C4248AC79A67}">
      <dsp:nvSpPr>
        <dsp:cNvPr id="0" name=""/>
        <dsp:cNvSpPr/>
      </dsp:nvSpPr>
      <dsp:spPr>
        <a:xfrm rot="10800000">
          <a:off x="0" y="2082127"/>
          <a:ext cx="6291714" cy="2101646"/>
        </a:xfrm>
        <a:prstGeom prst="upArrowCallou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Features: GDP, CO₂ emissions, Life Expectancy, Internet Usage, Health Expenditure, Population, etc.</a:t>
          </a:r>
        </a:p>
      </dsp:txBody>
      <dsp:txXfrm rot="10800000">
        <a:off x="0" y="2082127"/>
        <a:ext cx="6291714" cy="1365587"/>
      </dsp:txXfrm>
    </dsp:sp>
    <dsp:sp modelId="{31112CB9-6735-4420-8523-B43730BFEF43}">
      <dsp:nvSpPr>
        <dsp:cNvPr id="0" name=""/>
        <dsp:cNvSpPr/>
      </dsp:nvSpPr>
      <dsp:spPr>
        <a:xfrm rot="10800000">
          <a:off x="0" y="977"/>
          <a:ext cx="6291714" cy="2101646"/>
        </a:xfrm>
        <a:prstGeom prst="upArrowCallou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Dataset: World_development_measurement</a:t>
          </a:r>
        </a:p>
      </dsp:txBody>
      <dsp:txXfrm rot="-10800000">
        <a:off x="0" y="977"/>
        <a:ext cx="6291714" cy="737678"/>
      </dsp:txXfrm>
    </dsp:sp>
    <dsp:sp modelId="{A007371A-B83F-475F-89C7-08F18697EE8C}">
      <dsp:nvSpPr>
        <dsp:cNvPr id="0" name=""/>
        <dsp:cNvSpPr/>
      </dsp:nvSpPr>
      <dsp:spPr>
        <a:xfrm>
          <a:off x="0" y="738655"/>
          <a:ext cx="3145857" cy="6283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2976 rows, 25 columns</a:t>
          </a:r>
        </a:p>
      </dsp:txBody>
      <dsp:txXfrm>
        <a:off x="0" y="738655"/>
        <a:ext cx="3145857" cy="628392"/>
      </dsp:txXfrm>
    </dsp:sp>
    <dsp:sp modelId="{2E40C829-9993-45B0-A2AF-237B58009379}">
      <dsp:nvSpPr>
        <dsp:cNvPr id="0" name=""/>
        <dsp:cNvSpPr/>
      </dsp:nvSpPr>
      <dsp:spPr>
        <a:xfrm>
          <a:off x="3145857" y="738655"/>
          <a:ext cx="3145857" cy="628392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19 numerical, 6 categorical features</a:t>
          </a:r>
        </a:p>
      </dsp:txBody>
      <dsp:txXfrm>
        <a:off x="3145857" y="738655"/>
        <a:ext cx="3145857" cy="6283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70D6E3-8273-4006-BF7A-F6771803C81E}">
      <dsp:nvSpPr>
        <dsp:cNvPr id="0" name=""/>
        <dsp:cNvSpPr/>
      </dsp:nvSpPr>
      <dsp:spPr>
        <a:xfrm>
          <a:off x="2263032" y="1165969"/>
          <a:ext cx="489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4934" y="1209087"/>
        <a:ext cx="26021" cy="5204"/>
      </dsp:txXfrm>
    </dsp:sp>
    <dsp:sp modelId="{ACE732D0-DC35-428D-ACBF-51E6F20DC7BF}">
      <dsp:nvSpPr>
        <dsp:cNvPr id="0" name=""/>
        <dsp:cNvSpPr/>
      </dsp:nvSpPr>
      <dsp:spPr>
        <a:xfrm>
          <a:off x="2112" y="532873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Removed unwanted symbols (%, $, ,)</a:t>
          </a:r>
          <a:endParaRPr lang="en-US" sz="1600" kern="1200"/>
        </a:p>
      </dsp:txBody>
      <dsp:txXfrm>
        <a:off x="2112" y="532873"/>
        <a:ext cx="2262719" cy="1357631"/>
      </dsp:txXfrm>
    </dsp:sp>
    <dsp:sp modelId="{7854E747-F532-43C9-B02C-FAA550BD954C}">
      <dsp:nvSpPr>
        <dsp:cNvPr id="0" name=""/>
        <dsp:cNvSpPr/>
      </dsp:nvSpPr>
      <dsp:spPr>
        <a:xfrm>
          <a:off x="5046177" y="1165969"/>
          <a:ext cx="489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8079" y="1209087"/>
        <a:ext cx="26021" cy="5204"/>
      </dsp:txXfrm>
    </dsp:sp>
    <dsp:sp modelId="{0E07F1EF-E1A8-42A2-9AA9-A8335C6236CD}">
      <dsp:nvSpPr>
        <dsp:cNvPr id="0" name=""/>
        <dsp:cNvSpPr/>
      </dsp:nvSpPr>
      <dsp:spPr>
        <a:xfrm>
          <a:off x="2785257" y="532873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Converted categorical columns to numeric</a:t>
          </a:r>
          <a:endParaRPr lang="en-US" sz="1600" kern="1200"/>
        </a:p>
      </dsp:txBody>
      <dsp:txXfrm>
        <a:off x="2785257" y="532873"/>
        <a:ext cx="2262719" cy="1357631"/>
      </dsp:txXfrm>
    </dsp:sp>
    <dsp:sp modelId="{254A2787-CD22-46A3-98FF-5E7DE907956A}">
      <dsp:nvSpPr>
        <dsp:cNvPr id="0" name=""/>
        <dsp:cNvSpPr/>
      </dsp:nvSpPr>
      <dsp:spPr>
        <a:xfrm>
          <a:off x="7829323" y="1165969"/>
          <a:ext cx="489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061225" y="1209087"/>
        <a:ext cx="26021" cy="5204"/>
      </dsp:txXfrm>
    </dsp:sp>
    <dsp:sp modelId="{497BEE4C-36CF-42BF-BC89-C0460EF64A5B}">
      <dsp:nvSpPr>
        <dsp:cNvPr id="0" name=""/>
        <dsp:cNvSpPr/>
      </dsp:nvSpPr>
      <dsp:spPr>
        <a:xfrm>
          <a:off x="5568403" y="532873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Dropped irrelevant column (Number of Records)</a:t>
          </a:r>
          <a:endParaRPr lang="en-US" sz="1600" kern="1200"/>
        </a:p>
      </dsp:txBody>
      <dsp:txXfrm>
        <a:off x="5568403" y="532873"/>
        <a:ext cx="2262719" cy="1357631"/>
      </dsp:txXfrm>
    </dsp:sp>
    <dsp:sp modelId="{C5DA0363-BCEE-4700-BDEB-67D707A7038E}">
      <dsp:nvSpPr>
        <dsp:cNvPr id="0" name=""/>
        <dsp:cNvSpPr/>
      </dsp:nvSpPr>
      <dsp:spPr>
        <a:xfrm>
          <a:off x="1133472" y="1888705"/>
          <a:ext cx="8349436" cy="489825"/>
        </a:xfrm>
        <a:custGeom>
          <a:avLst/>
          <a:gdLst/>
          <a:ahLst/>
          <a:cxnLst/>
          <a:rect l="0" t="0" r="0" b="0"/>
          <a:pathLst>
            <a:path>
              <a:moveTo>
                <a:pt x="8349436" y="0"/>
              </a:moveTo>
              <a:lnTo>
                <a:pt x="8349436" y="262012"/>
              </a:lnTo>
              <a:lnTo>
                <a:pt x="0" y="262012"/>
              </a:lnTo>
              <a:lnTo>
                <a:pt x="0" y="48982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99049" y="2131016"/>
        <a:ext cx="418281" cy="5204"/>
      </dsp:txXfrm>
    </dsp:sp>
    <dsp:sp modelId="{7817D80B-8668-4110-9F06-DCA7A3B5130C}">
      <dsp:nvSpPr>
        <dsp:cNvPr id="0" name=""/>
        <dsp:cNvSpPr/>
      </dsp:nvSpPr>
      <dsp:spPr>
        <a:xfrm>
          <a:off x="8351548" y="532873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Missing values: Dropped &gt;40% missing cols, imputed others with median</a:t>
          </a:r>
          <a:endParaRPr lang="en-US" sz="1600" kern="1200"/>
        </a:p>
      </dsp:txBody>
      <dsp:txXfrm>
        <a:off x="8351548" y="532873"/>
        <a:ext cx="2262719" cy="1357631"/>
      </dsp:txXfrm>
    </dsp:sp>
    <dsp:sp modelId="{E65EA423-BD16-47FC-A77C-1D8275F479E7}">
      <dsp:nvSpPr>
        <dsp:cNvPr id="0" name=""/>
        <dsp:cNvSpPr/>
      </dsp:nvSpPr>
      <dsp:spPr>
        <a:xfrm>
          <a:off x="2263032" y="3044027"/>
          <a:ext cx="489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94934" y="3087145"/>
        <a:ext cx="26021" cy="5204"/>
      </dsp:txXfrm>
    </dsp:sp>
    <dsp:sp modelId="{708211F0-5003-41FD-936A-ED3FA635551F}">
      <dsp:nvSpPr>
        <dsp:cNvPr id="0" name=""/>
        <dsp:cNvSpPr/>
      </dsp:nvSpPr>
      <dsp:spPr>
        <a:xfrm>
          <a:off x="2112" y="2410931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Log-transform on skewed features</a:t>
          </a:r>
          <a:endParaRPr lang="en-US" sz="1600" kern="1200"/>
        </a:p>
      </dsp:txBody>
      <dsp:txXfrm>
        <a:off x="2112" y="2410931"/>
        <a:ext cx="2262719" cy="1357631"/>
      </dsp:txXfrm>
    </dsp:sp>
    <dsp:sp modelId="{D3E1315C-49FB-45DB-AE2D-B8B4CD38A463}">
      <dsp:nvSpPr>
        <dsp:cNvPr id="0" name=""/>
        <dsp:cNvSpPr/>
      </dsp:nvSpPr>
      <dsp:spPr>
        <a:xfrm>
          <a:off x="5046177" y="3044027"/>
          <a:ext cx="4898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82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78079" y="3087145"/>
        <a:ext cx="26021" cy="5204"/>
      </dsp:txXfrm>
    </dsp:sp>
    <dsp:sp modelId="{73057534-0CCE-47A8-8679-F5EDE8EC2D4D}">
      <dsp:nvSpPr>
        <dsp:cNvPr id="0" name=""/>
        <dsp:cNvSpPr/>
      </dsp:nvSpPr>
      <dsp:spPr>
        <a:xfrm>
          <a:off x="2785257" y="2410931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Outlier handling with IQR capping</a:t>
          </a:r>
          <a:endParaRPr lang="en-US" sz="1600" kern="1200"/>
        </a:p>
      </dsp:txBody>
      <dsp:txXfrm>
        <a:off x="2785257" y="2410931"/>
        <a:ext cx="2262719" cy="1357631"/>
      </dsp:txXfrm>
    </dsp:sp>
    <dsp:sp modelId="{7CB5C472-CFE3-42A9-9657-A480EDC51400}">
      <dsp:nvSpPr>
        <dsp:cNvPr id="0" name=""/>
        <dsp:cNvSpPr/>
      </dsp:nvSpPr>
      <dsp:spPr>
        <a:xfrm>
          <a:off x="5568403" y="2410931"/>
          <a:ext cx="2262719" cy="13576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875" tIns="116383" rIns="110875" bIns="11638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Scaling with Standard Scaler</a:t>
          </a:r>
          <a:endParaRPr lang="en-US" sz="1600" kern="1200"/>
        </a:p>
      </dsp:txBody>
      <dsp:txXfrm>
        <a:off x="5568403" y="2410931"/>
        <a:ext cx="2262719" cy="13576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D8EA5-2C3F-4BA0-81CC-99FBCF661EAD}">
      <dsp:nvSpPr>
        <dsp:cNvPr id="0" name=""/>
        <dsp:cNvSpPr/>
      </dsp:nvSpPr>
      <dsp:spPr>
        <a:xfrm>
          <a:off x="762194" y="948114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CBEBA-74DF-4057-AAB4-30A80B329303}">
      <dsp:nvSpPr>
        <dsp:cNvPr id="0" name=""/>
        <dsp:cNvSpPr/>
      </dsp:nvSpPr>
      <dsp:spPr>
        <a:xfrm>
          <a:off x="8092" y="1865793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Purpose: </a:t>
          </a:r>
        </a:p>
      </dsp:txBody>
      <dsp:txXfrm>
        <a:off x="8092" y="1865793"/>
        <a:ext cx="2320312" cy="348046"/>
      </dsp:txXfrm>
    </dsp:sp>
    <dsp:sp modelId="{50FC5378-68AC-4221-B466-7280842CA9E4}">
      <dsp:nvSpPr>
        <dsp:cNvPr id="0" name=""/>
        <dsp:cNvSpPr/>
      </dsp:nvSpPr>
      <dsp:spPr>
        <a:xfrm>
          <a:off x="8092" y="2262942"/>
          <a:ext cx="2320312" cy="1140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 dataset dimensionality while retaining most of the variance (information).</a:t>
          </a:r>
        </a:p>
      </dsp:txBody>
      <dsp:txXfrm>
        <a:off x="8092" y="2262942"/>
        <a:ext cx="2320312" cy="1140281"/>
      </dsp:txXfrm>
    </dsp:sp>
    <dsp:sp modelId="{45BF7AC2-D52B-4F54-A22D-56052F3F95FD}">
      <dsp:nvSpPr>
        <dsp:cNvPr id="0" name=""/>
        <dsp:cNvSpPr/>
      </dsp:nvSpPr>
      <dsp:spPr>
        <a:xfrm>
          <a:off x="3488561" y="948114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903F0-1114-43D7-ABF2-280C7E1E17DD}">
      <dsp:nvSpPr>
        <dsp:cNvPr id="0" name=""/>
        <dsp:cNvSpPr/>
      </dsp:nvSpPr>
      <dsp:spPr>
        <a:xfrm>
          <a:off x="2734460" y="1865793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Variance Retained:</a:t>
          </a:r>
        </a:p>
      </dsp:txBody>
      <dsp:txXfrm>
        <a:off x="2734460" y="1865793"/>
        <a:ext cx="2320312" cy="348046"/>
      </dsp:txXfrm>
    </dsp:sp>
    <dsp:sp modelId="{ED07074B-0FE3-4613-A616-3DC0ECEC3FAF}">
      <dsp:nvSpPr>
        <dsp:cNvPr id="0" name=""/>
        <dsp:cNvSpPr/>
      </dsp:nvSpPr>
      <dsp:spPr>
        <a:xfrm>
          <a:off x="2734460" y="2262942"/>
          <a:ext cx="2320312" cy="1140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11 components explain ~95% of the total variance.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This ensures minimal loss of information while simplifying the dataset.</a:t>
          </a:r>
        </a:p>
      </dsp:txBody>
      <dsp:txXfrm>
        <a:off x="2734460" y="2262942"/>
        <a:ext cx="2320312" cy="1140281"/>
      </dsp:txXfrm>
    </dsp:sp>
    <dsp:sp modelId="{A83C620B-C1DD-49A2-8910-B7B5BF0AB23D}">
      <dsp:nvSpPr>
        <dsp:cNvPr id="0" name=""/>
        <dsp:cNvSpPr/>
      </dsp:nvSpPr>
      <dsp:spPr>
        <a:xfrm>
          <a:off x="6214928" y="948114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7E9EB-98D2-4CF9-9813-712A1313E64F}">
      <dsp:nvSpPr>
        <dsp:cNvPr id="0" name=""/>
        <dsp:cNvSpPr/>
      </dsp:nvSpPr>
      <dsp:spPr>
        <a:xfrm>
          <a:off x="5460827" y="1865793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Benefits:</a:t>
          </a:r>
        </a:p>
      </dsp:txBody>
      <dsp:txXfrm>
        <a:off x="5460827" y="1865793"/>
        <a:ext cx="2320312" cy="348046"/>
      </dsp:txXfrm>
    </dsp:sp>
    <dsp:sp modelId="{E32A4825-A154-464B-9DC2-AFCD29E9B7DF}">
      <dsp:nvSpPr>
        <dsp:cNvPr id="0" name=""/>
        <dsp:cNvSpPr/>
      </dsp:nvSpPr>
      <dsp:spPr>
        <a:xfrm>
          <a:off x="5460827" y="2262942"/>
          <a:ext cx="2320312" cy="1140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Removes noise and redundant features.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Reduces computational cost for clustering.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Helps improve cluster separation in some cases.</a:t>
          </a:r>
        </a:p>
      </dsp:txBody>
      <dsp:txXfrm>
        <a:off x="5460827" y="2262942"/>
        <a:ext cx="2320312" cy="1140281"/>
      </dsp:txXfrm>
    </dsp:sp>
    <dsp:sp modelId="{25034FC6-71E3-4808-BE66-BCC6F2F99DFD}">
      <dsp:nvSpPr>
        <dsp:cNvPr id="0" name=""/>
        <dsp:cNvSpPr/>
      </dsp:nvSpPr>
      <dsp:spPr>
        <a:xfrm>
          <a:off x="8941296" y="948114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B11D-0AC1-458A-AE0B-EB8BDD902058}">
      <dsp:nvSpPr>
        <dsp:cNvPr id="0" name=""/>
        <dsp:cNvSpPr/>
      </dsp:nvSpPr>
      <dsp:spPr>
        <a:xfrm>
          <a:off x="8187194" y="1865793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Application in this study:</a:t>
          </a:r>
        </a:p>
      </dsp:txBody>
      <dsp:txXfrm>
        <a:off x="8187194" y="1865793"/>
        <a:ext cx="2320312" cy="348046"/>
      </dsp:txXfrm>
    </dsp:sp>
    <dsp:sp modelId="{17D1068C-7879-4043-8BE3-6C371ED99105}">
      <dsp:nvSpPr>
        <dsp:cNvPr id="0" name=""/>
        <dsp:cNvSpPr/>
      </dsp:nvSpPr>
      <dsp:spPr>
        <a:xfrm>
          <a:off x="8187194" y="2262942"/>
          <a:ext cx="2320312" cy="1140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KMeans and HAC clustering applied on PCA-transformed data.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Performance compared against clustering on full scaled data.</a:t>
          </a:r>
        </a:p>
      </dsp:txBody>
      <dsp:txXfrm>
        <a:off x="8187194" y="2262942"/>
        <a:ext cx="2320312" cy="11402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15908-68CA-4279-AF40-BF48A24D4E9B}">
      <dsp:nvSpPr>
        <dsp:cNvPr id="0" name=""/>
        <dsp:cNvSpPr/>
      </dsp:nvSpPr>
      <dsp:spPr>
        <a:xfrm>
          <a:off x="0" y="710937"/>
          <a:ext cx="6291714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307" tIns="437388" rIns="4883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High GDP, Low Infant Mortality, High Internet Usage</a:t>
          </a:r>
          <a:endParaRPr lang="en-US" sz="2100" kern="1200"/>
        </a:p>
      </dsp:txBody>
      <dsp:txXfrm>
        <a:off x="0" y="710937"/>
        <a:ext cx="6291714" cy="1190700"/>
      </dsp:txXfrm>
    </dsp:sp>
    <dsp:sp modelId="{9C0B93DC-BE27-47EC-B695-539E141DEDC5}">
      <dsp:nvSpPr>
        <dsp:cNvPr id="0" name=""/>
        <dsp:cNvSpPr/>
      </dsp:nvSpPr>
      <dsp:spPr>
        <a:xfrm>
          <a:off x="314585" y="400977"/>
          <a:ext cx="440419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Cluster 0 - Developed nations</a:t>
          </a:r>
          <a:endParaRPr lang="en-US" sz="2100" kern="1200"/>
        </a:p>
      </dsp:txBody>
      <dsp:txXfrm>
        <a:off x="344847" y="431239"/>
        <a:ext cx="4343675" cy="559396"/>
      </dsp:txXfrm>
    </dsp:sp>
    <dsp:sp modelId="{9BB07462-F734-49D3-8E82-32D8A7553BCC}">
      <dsp:nvSpPr>
        <dsp:cNvPr id="0" name=""/>
        <dsp:cNvSpPr/>
      </dsp:nvSpPr>
      <dsp:spPr>
        <a:xfrm>
          <a:off x="0" y="2324997"/>
          <a:ext cx="6291714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307" tIns="437388" rIns="4883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Moderate GDP, Growing population, Improving infrastructure</a:t>
          </a:r>
          <a:endParaRPr lang="en-US" sz="2100" kern="1200"/>
        </a:p>
      </dsp:txBody>
      <dsp:txXfrm>
        <a:off x="0" y="2324997"/>
        <a:ext cx="6291714" cy="1190700"/>
      </dsp:txXfrm>
    </dsp:sp>
    <dsp:sp modelId="{8E434E3A-C08D-4EC6-873E-ECA8A4337B55}">
      <dsp:nvSpPr>
        <dsp:cNvPr id="0" name=""/>
        <dsp:cNvSpPr/>
      </dsp:nvSpPr>
      <dsp:spPr>
        <a:xfrm>
          <a:off x="314585" y="2015037"/>
          <a:ext cx="440419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Cluster 1 - Developing economies</a:t>
          </a:r>
          <a:endParaRPr lang="en-US" sz="2100" kern="1200" dirty="0"/>
        </a:p>
      </dsp:txBody>
      <dsp:txXfrm>
        <a:off x="344847" y="2045299"/>
        <a:ext cx="4343675" cy="559396"/>
      </dsp:txXfrm>
    </dsp:sp>
    <dsp:sp modelId="{009E01FE-2F8B-4331-B01E-78F24448A0BC}">
      <dsp:nvSpPr>
        <dsp:cNvPr id="0" name=""/>
        <dsp:cNvSpPr/>
      </dsp:nvSpPr>
      <dsp:spPr>
        <a:xfrm>
          <a:off x="0" y="3939057"/>
          <a:ext cx="6291714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307" tIns="437388" rIns="48830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Low GDP, High Infant Mortality, Low Internet Usage</a:t>
          </a:r>
          <a:endParaRPr lang="en-US" sz="2100" kern="1200"/>
        </a:p>
      </dsp:txBody>
      <dsp:txXfrm>
        <a:off x="0" y="3939057"/>
        <a:ext cx="6291714" cy="1190700"/>
      </dsp:txXfrm>
    </dsp:sp>
    <dsp:sp modelId="{0D834980-0A51-41D8-B147-2536C2F82FB9}">
      <dsp:nvSpPr>
        <dsp:cNvPr id="0" name=""/>
        <dsp:cNvSpPr/>
      </dsp:nvSpPr>
      <dsp:spPr>
        <a:xfrm>
          <a:off x="314585" y="3629097"/>
          <a:ext cx="440419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Cluster 2 - </a:t>
          </a:r>
          <a:r>
            <a:rPr lang="en-IN" sz="2100" kern="1200"/>
            <a:t>Least Emerging </a:t>
          </a:r>
          <a:r>
            <a:rPr lang="en-IN" sz="2100" kern="1200" dirty="0"/>
            <a:t>nations</a:t>
          </a:r>
          <a:endParaRPr lang="en-US" sz="2100" kern="1200" dirty="0"/>
        </a:p>
      </dsp:txBody>
      <dsp:txXfrm>
        <a:off x="344847" y="3659359"/>
        <a:ext cx="4343675" cy="559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3556C-933A-4532-8D49-3F7695E62395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B99CF8-708C-4736-BB8C-9F36BA9A4BCA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KMeans with PCA (k=3) provided best separation</a:t>
          </a:r>
        </a:p>
      </dsp:txBody>
      <dsp:txXfrm>
        <a:off x="0" y="0"/>
        <a:ext cx="6291714" cy="1382683"/>
      </dsp:txXfrm>
    </dsp:sp>
    <dsp:sp modelId="{0B50D62B-957D-47D5-844D-8EC0438AFE5F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347B1-94B9-420B-9E1E-6D570BF19D13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Clear distinction between developed, emerging, and least developed countries</a:t>
          </a:r>
        </a:p>
      </dsp:txBody>
      <dsp:txXfrm>
        <a:off x="0" y="1382683"/>
        <a:ext cx="6291714" cy="1382683"/>
      </dsp:txXfrm>
    </dsp:sp>
    <dsp:sp modelId="{6E1BB344-176C-46D0-A460-459B7D6D8FBA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327D3-05BC-4595-B3EE-AD10CDA1A105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PCA improved clustering performance and interpretability</a:t>
          </a:r>
        </a:p>
      </dsp:txBody>
      <dsp:txXfrm>
        <a:off x="0" y="2765367"/>
        <a:ext cx="6291714" cy="1382683"/>
      </dsp:txXfrm>
    </dsp:sp>
    <dsp:sp modelId="{7B6296B3-0024-4E9B-BABE-65EDB8636C8B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45501C-83F6-4448-81E8-B13D3BC46DDC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DBSCAN less effective due to high dimension data</a:t>
          </a:r>
        </a:p>
      </dsp:txBody>
      <dsp:txXfrm>
        <a:off x="0" y="4148051"/>
        <a:ext cx="6291714" cy="1382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474B-0378-D82B-1162-35E320D0E3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97866-157F-9A0E-0DA4-A8C0103A0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7CD41-5705-1587-A4E8-ED7BE4C1D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AC886-8B08-745E-5C6A-C96EF448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A763-F585-5B19-3B03-C0627FBD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8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71A43-6C09-A5C5-F8CE-326A5EF2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1F467-FF0F-038B-3F3F-F450ACD59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8837A-55F7-6970-FB53-BE677480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0AC17-5966-A768-2121-98A2002A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46A-4EF9-6CA0-1585-7BC3F8B6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17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E2FF85-AC46-6B23-0F4F-07E182843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AC5A1-29E3-BC38-1FE9-D59BFD45B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89853-2D5D-C277-9B15-5640D54B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28DEE-50C9-8D93-ABC7-41C3CE3F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B558-3B45-4E80-BE4B-574548E6C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811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E28-C8B7-07E9-CE50-DAA4D190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5C23C-2F4C-D26B-F12A-CDB03683F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A0CA8-86A1-F190-53A1-FE20E21C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5920E-A977-7B5B-6D1B-FA6E7BE8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8B93-F73C-84DD-4972-14B30C92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1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82FA3-6145-8692-53F7-E556F3D64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799B-FA60-8400-B436-3CFF0CDD5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2709E-D572-AE16-BF05-87CEC9F0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2104F-EB87-9351-3762-70719A36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6A239-6F40-517B-B7CA-5A1B8E31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96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4A48-6032-18B1-4728-C3494F38A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52EF4-9195-85F4-C79D-AF684EEA3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7E64A-1838-0A3A-7C43-5748AC77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5E154-F7F1-DEA7-78C0-47AC0AE9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5FE11-64C8-0633-00FF-FF805251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060BF-D7AD-A8FB-5377-09B57120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10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C819D-F974-63F7-DDDA-933A4FBA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1E5D-0719-F082-37D6-F1B55C51D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56F9D-E6C2-0D95-C428-80EABB826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30F19-2A1D-5287-D335-D96550137D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56F44-D8C6-1257-EE06-5620EF91B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51A1D-2B18-9045-D2EF-9E901154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8D655F-B0A2-1765-9483-EC2BF556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8E5BD-89F3-AC5E-99FD-CAE8036B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0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8B19E-DAFE-A8D9-DC33-4FDD5259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3C3F7-E90D-4CDA-B51D-71251765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1294D-E13B-9C4D-2B8E-FA990974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4C50A-5A6B-207F-9318-2362C0D5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46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8D33D-1717-389C-7DD8-643EAD3D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48902-A6A8-B917-B3AE-FE98A441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3C01A-ACA5-47D3-33B1-F76CF508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63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5F77-90F9-488D-0330-44E23095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9D0-F7F4-0354-E806-4D850F43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9F085-A2F4-6B81-939C-9689B8DA4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442DE-405F-406C-59E5-F5ADE38B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46BBB-CC1F-5DA4-6396-11274A18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DA853-C0E8-9580-C39F-D7FEB8E6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60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F69C-E15E-4142-BFE3-1B358D62F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3746D-93D3-0E62-6BC9-68CB918D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1E13A-7178-B98F-93BF-56A70D386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7675D-E8A5-46DB-87DF-67F86DA6E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C4D0F-E90B-C346-4E6D-2758923E8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DA189-5644-EBFD-D5EE-EC22C9E5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03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2A686-F893-5C84-68B4-F497D242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2F818-C79A-35CA-5F7E-051F069EC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3400C-731A-EF95-B61B-E2496DBD7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F4B516-C0CE-459F-8F4F-0EC4A990B910}" type="datetimeFigureOut">
              <a:rPr lang="en-IN" smtClean="0"/>
              <a:t>26-09-2025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3B1A5-01FB-EBC7-3C1D-62E02EE16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B62B-912D-CC6E-9040-256ACB468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51B2D-85D9-4CA8-9BC3-417CC2E63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24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376627EA-110A-5512-5A55-7BE967AC0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1C087-FAB4-EFC7-6129-CA421959F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Global Classification Using Clustering and PCA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60F1AF-0431-759A-A476-BBCEEE893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Identifying Nations by their development status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EACB5-8B76-0CA0-27C4-D3EE64BEC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Cluster Profiling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9B2A1D-E38A-5A5E-8904-54325EB0E5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426011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926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6E250-C42F-7C92-065E-96E072A58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419600"/>
            <a:ext cx="10908792" cy="12039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Deployment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87BC3FCD-D0CF-7C5F-805C-83AD3D7C8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669280"/>
            <a:ext cx="1090879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72ACD1-5713-5489-4E89-9C9580D6F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22247" b="1"/>
          <a:stretch>
            <a:fillRect/>
          </a:stretch>
        </p:blipFill>
        <p:spPr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E95FC-48AD-CF2F-3205-6BBB79C5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20" r="13583" b="1"/>
          <a:stretch>
            <a:fillRect/>
          </a:stretch>
        </p:blipFill>
        <p:spPr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</p:spPr>
      </p:pic>
      <p:sp>
        <p:nvSpPr>
          <p:cNvPr id="45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5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5370-5210-5AC6-231B-80E6A786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9B8E27-18D7-69B9-2C77-EB27BD94A5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7777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933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C86039-7BE1-18DD-0271-92804D2D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DDD99250-2F26-B22C-730A-9047822E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814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3F10E-CBE5-3289-5C5E-3994C291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Team Members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F3C3ED-035A-8740-E3D1-71FDC6B508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848833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05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46CF-3685-4E20-9343-87A0C6710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F4ECE3-AD88-202D-CE49-B450EF5B3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297480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700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DBD94-A7D8-2990-EF04-21125C36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Dataset Overview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D13DC43-1C2A-8760-CE02-2CDE8C7F1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907032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53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F401-678E-A5D0-716F-771145F9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06440"/>
          </a:xfrm>
        </p:spPr>
        <p:txBody>
          <a:bodyPr>
            <a:normAutofit/>
          </a:bodyPr>
          <a:lstStyle/>
          <a:p>
            <a:r>
              <a:rPr lang="en-IN" sz="4000"/>
              <a:t>Data Cleaning &amp; 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80CE09-4900-0FB8-8792-F5EF24B8C7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455811"/>
              </p:ext>
            </p:extLst>
          </p:nvPr>
        </p:nvGraphicFramePr>
        <p:xfrm>
          <a:off x="838199" y="1825625"/>
          <a:ext cx="10616381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543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B7358-7156-3405-1CE7-92FD6A93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/>
              <a:t>Exploratory Data Analysis (EDA)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DF72-918F-9606-3C66-3B99E0AD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/>
              <a:t>Checked distributions (histograms &amp; skewness)</a:t>
            </a:r>
          </a:p>
          <a:p>
            <a:pPr marL="457200" lvl="1" indent="0">
              <a:buNone/>
            </a:pPr>
            <a:endParaRPr lang="en-IN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A5DDE-1044-69E5-57F7-EE0BBE3A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462354"/>
            <a:ext cx="5628018" cy="37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7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E5DC7-ADDE-4452-B0F8-0557B446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C2A543-1132-3BCA-EC3C-DC480C3D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12963-30D3-C601-E563-DD2C6F24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IN" sz="3600"/>
              <a:t>Exploratory Data Analysis (EDA)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C800F-840B-9BF0-5EDD-C8BEF5759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3114-FBE6-1F8C-982E-A54BFDA86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IN" sz="1800" dirty="0"/>
              <a:t>Correlation heatmap</a:t>
            </a:r>
          </a:p>
          <a:p>
            <a:pPr marL="457200" lvl="1" indent="0">
              <a:buNone/>
            </a:pPr>
            <a:endParaRPr lang="en-IN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73316-0183-7CF2-DD11-DF94F38CB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891DA-1E17-4881-6EF2-50E2B08B8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CE04E90-FAF4-2553-6B2C-FCD00DD1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A957C-F098-4FD2-E6D0-2C7C8F74A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6790" y="525981"/>
            <a:ext cx="6184973" cy="57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47190CC-BAD2-2EF0-4602-AB3A7CCA3EC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C2549-2595-4F93-9ECB-F4C5B514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Dimensionality Reduction (PCA)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4AEE585D-87A2-9A28-E567-9B0890F53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1250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431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6597D-346A-B8A6-4238-7A04F81E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Techniques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C6A98-E77B-1B79-4AFE-82EC4D62F006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Best Model: KMeans (PCA, k=2)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Silhouette Score: 0.319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Davies Bouldin Index: 1.208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This model provides the most compact and well-separated clusters compared to other methods and parameter choices.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ble">
            <a:extLst>
              <a:ext uri="{FF2B5EF4-FFF2-40B4-BE49-F238E27FC236}">
                <a16:creationId xmlns:a16="http://schemas.microsoft.com/office/drawing/2014/main" id="{EF1029F7-A9CF-C4FE-47B2-3660FBC2F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738" y="1433450"/>
            <a:ext cx="5628018" cy="37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401</Words>
  <Application>Microsoft Office PowerPoint</Application>
  <PresentationFormat>Widescreen</PresentationFormat>
  <Paragraphs>66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Global Classification Using Clustering and PCA</vt:lpstr>
      <vt:lpstr>Team Members</vt:lpstr>
      <vt:lpstr>Objective</vt:lpstr>
      <vt:lpstr>Dataset Overview</vt:lpstr>
      <vt:lpstr>Data Cleaning &amp; Preprocessing</vt:lpstr>
      <vt:lpstr>Exploratory Data Analysis (EDA)</vt:lpstr>
      <vt:lpstr>Exploratory Data Analysis (EDA)</vt:lpstr>
      <vt:lpstr>Dimensionality Reduction (PCA)</vt:lpstr>
      <vt:lpstr>Clustering Techniques</vt:lpstr>
      <vt:lpstr>Cluster Profiling</vt:lpstr>
      <vt:lpstr>Deployment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Soumya Ranjan</dc:creator>
  <cp:lastModifiedBy>Soumya Ranjan</cp:lastModifiedBy>
  <cp:revision>11</cp:revision>
  <dcterms:created xsi:type="dcterms:W3CDTF">2025-09-26T05:41:51Z</dcterms:created>
  <dcterms:modified xsi:type="dcterms:W3CDTF">2025-09-26T07:10:59Z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2025-09-26T05:42:21Z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a40a0b7e-b90f-4520-979c-c898f1af9c65</vt:lpwstr>
  </property>
  <property fmtid="{D5CDD505-2E9C-101B-9397-08002B2CF9AE}" pid="7" name="MSIP_Label_defa4170-0d19-0005-0004-bc88714345d2_ActionId">
    <vt:lpwstr>b3c1fa96-7a7a-4a12-9065-fa09131ed2a9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